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7"/>
  </p:notesMasterIdLst>
  <p:handoutMasterIdLst>
    <p:handoutMasterId r:id="rId8"/>
  </p:handoutMasterIdLst>
  <p:sldIdLst>
    <p:sldId id="256" r:id="rId5"/>
    <p:sldId id="257" r:id="rId6"/>
  </p:sldIdLst>
  <p:sldSz cx="10058400" cy="7772400"/>
  <p:notesSz cx="6858000" cy="9144000"/>
  <p:defaultTextStyle>
    <a:defPPr rtl="0">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2" pos="31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78" autoAdjust="0"/>
    <p:restoredTop sz="78868" autoAdjust="0"/>
  </p:normalViewPr>
  <p:slideViewPr>
    <p:cSldViewPr snapToGrid="0">
      <p:cViewPr>
        <p:scale>
          <a:sx n="70" d="100"/>
          <a:sy n="70" d="100"/>
        </p:scale>
        <p:origin x="1242" y="-126"/>
      </p:cViewPr>
      <p:guideLst>
        <p:guide orient="horz" pos="2448"/>
        <p:guide pos="3168"/>
      </p:guideLst>
    </p:cSldViewPr>
  </p:slideViewPr>
  <p:outlineViewPr>
    <p:cViewPr>
      <p:scale>
        <a:sx n="33" d="100"/>
        <a:sy n="33" d="100"/>
      </p:scale>
      <p:origin x="0" y="0"/>
    </p:cViewPr>
  </p:outlineViewPr>
  <p:notesTextViewPr>
    <p:cViewPr>
      <p:scale>
        <a:sx n="3" d="2"/>
        <a:sy n="3" d="2"/>
      </p:scale>
      <p:origin x="0" y="0"/>
    </p:cViewPr>
  </p:notesTextViewPr>
  <p:notesViewPr>
    <p:cSldViewPr snapToGrid="0">
      <p:cViewPr varScale="1">
        <p:scale>
          <a:sx n="101" d="100"/>
          <a:sy n="101" d="100"/>
        </p:scale>
        <p:origin x="280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vl1pPr>
          </a:lstStyle>
          <a:p>
            <a:pPr rtl="0"/>
            <a:endParaRPr lang="ru-RU" dirty="0"/>
          </a:p>
        </p:txBody>
      </p:sp>
      <p:sp>
        <p:nvSpPr>
          <p:cNvPr id="3" name="Дата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rtl="0">
              <a:defRPr sz="1200"/>
            </a:lvl1pPr>
          </a:lstStyle>
          <a:p>
            <a:pPr algn="r" rtl="0"/>
            <a:fld id="{97DE0BE3-BE81-4C37-ABBC-CEBC04D1C73F}" type="datetime1">
              <a:rPr lang="ru-RU" smtClean="0"/>
              <a:pPr algn="r" rtl="0"/>
              <a:t>05.12.2024</a:t>
            </a:fld>
            <a:endParaRPr lang="ru-RU" dirty="0"/>
          </a:p>
        </p:txBody>
      </p:sp>
      <p:sp>
        <p:nvSpPr>
          <p:cNvPr id="4" name="Нижний колонтитул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rtl="0">
              <a:defRPr sz="1200"/>
            </a:lvl1pPr>
          </a:lstStyle>
          <a:p>
            <a:pPr rtl="0"/>
            <a:endParaRPr lang="ru-RU" dirty="0"/>
          </a:p>
        </p:txBody>
      </p:sp>
      <p:sp>
        <p:nvSpPr>
          <p:cNvPr id="5" name="Номер слайда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rtl="0">
              <a:defRPr sz="1200"/>
            </a:lvl1pPr>
          </a:lstStyle>
          <a:p>
            <a:pPr algn="r" rtl="0"/>
            <a:r>
              <a:rPr lang="ru-RU" dirty="0" smtClean="0"/>
              <a:t>‹#›</a:t>
            </a:r>
            <a:endParaRPr lang="ru-RU" dirty="0"/>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vl1pPr>
          </a:lstStyle>
          <a:p>
            <a:pPr rtl="0"/>
            <a:endParaRPr lang="ru-RU"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rtl="0">
              <a:defRPr sz="1200"/>
            </a:lvl1pPr>
          </a:lstStyle>
          <a:p>
            <a:fld id="{E33CBB61-1E2B-444D-BF78-7F801D557A7C}" type="datetime1">
              <a:rPr lang="ru-RU" smtClean="0"/>
              <a:pPr/>
              <a:t>05.12.2024</a:t>
            </a:fld>
            <a:endParaRPr lang="ru-RU" dirty="0"/>
          </a:p>
        </p:txBody>
      </p:sp>
      <p:sp>
        <p:nvSpPr>
          <p:cNvPr id="4" name="Образ слайда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pPr rtl="0"/>
            <a:endParaRPr lang="ru-RU"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ru-RU" dirty="0" smtClean="0"/>
              <a:t>Образец текста</a:t>
            </a:r>
          </a:p>
          <a:p>
            <a:pPr lvl="1" rtl="0"/>
            <a:r>
              <a:rPr lang="ru-RU" dirty="0" smtClean="0"/>
              <a:t>Второй уровень</a:t>
            </a:r>
          </a:p>
          <a:p>
            <a:pPr lvl="2" rtl="0"/>
            <a:r>
              <a:rPr lang="ru-RU" dirty="0" smtClean="0"/>
              <a:t>Третий уровень</a:t>
            </a:r>
          </a:p>
          <a:p>
            <a:pPr lvl="3" rtl="0"/>
            <a:r>
              <a:rPr lang="ru-RU" dirty="0" smtClean="0"/>
              <a:t>Четвертый уровень</a:t>
            </a:r>
          </a:p>
          <a:p>
            <a:pPr lvl="4" rtl="0"/>
            <a:r>
              <a:rPr lang="ru-RU" dirty="0" smtClean="0"/>
              <a:t>Пятый уровень</a:t>
            </a:r>
            <a:endParaRPr lang="ru-RU" dirty="0"/>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rtl="0">
              <a:defRPr sz="1200"/>
            </a:lvl1pPr>
          </a:lstStyle>
          <a:p>
            <a:pPr rtl="0"/>
            <a:endParaRPr lang="ru-RU"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rtl="0">
              <a:defRPr sz="1200"/>
            </a:lvl1pPr>
          </a:lstStyle>
          <a:p>
            <a:r>
              <a:rPr lang="ru-RU" dirty="0" smtClean="0"/>
              <a:t>‹#›</a:t>
            </a:r>
            <a:endParaRPr lang="ru-RU" dirty="0"/>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p>
            <a:pPr rtl="0"/>
            <a:endParaRPr lang="ru-RU" dirty="0"/>
          </a:p>
        </p:txBody>
      </p:sp>
      <p:sp>
        <p:nvSpPr>
          <p:cNvPr id="4" name="Номер слайда 3"/>
          <p:cNvSpPr>
            <a:spLocks noGrp="1"/>
          </p:cNvSpPr>
          <p:nvPr>
            <p:ph type="sldNum" sz="quarter" idx="10"/>
          </p:nvPr>
        </p:nvSpPr>
        <p:spPr/>
        <p:txBody>
          <a:bodyPr rtlCol="0"/>
          <a:lstStyle/>
          <a:p>
            <a:pPr rtl="0"/>
            <a:r>
              <a:rPr lang="en-US" dirty="0" smtClean="0"/>
              <a:t>1</a:t>
            </a:r>
            <a:endParaRPr lang="en-US" dirty="0"/>
          </a:p>
        </p:txBody>
      </p:sp>
    </p:spTree>
    <p:extLst>
      <p:ext uri="{BB962C8B-B14F-4D97-AF65-F5344CB8AC3E}">
        <p14:creationId xmlns:p14="http://schemas.microsoft.com/office/powerpoint/2010/main" val="3569802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p>
            <a:pPr rtl="0"/>
            <a:endParaRPr lang="ru-RU" dirty="0"/>
          </a:p>
        </p:txBody>
      </p:sp>
      <p:sp>
        <p:nvSpPr>
          <p:cNvPr id="4" name="Номер слайда 3"/>
          <p:cNvSpPr>
            <a:spLocks noGrp="1"/>
          </p:cNvSpPr>
          <p:nvPr>
            <p:ph type="sldNum" sz="quarter" idx="10"/>
          </p:nvPr>
        </p:nvSpPr>
        <p:spPr/>
        <p:txBody>
          <a:bodyPr rtlCol="0"/>
          <a:lstStyle/>
          <a:p>
            <a:pPr rtl="0"/>
            <a:r>
              <a:rPr lang="en-US" dirty="0" smtClean="0"/>
              <a:t>2</a:t>
            </a:r>
            <a:endParaRPr lang="en-US" dirty="0"/>
          </a:p>
        </p:txBody>
      </p:sp>
    </p:spTree>
    <p:extLst>
      <p:ext uri="{BB962C8B-B14F-4D97-AF65-F5344CB8AC3E}">
        <p14:creationId xmlns:p14="http://schemas.microsoft.com/office/powerpoint/2010/main" val="993481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Наружная страница">
    <p:spTree>
      <p:nvGrpSpPr>
        <p:cNvPr id="1" name=""/>
        <p:cNvGrpSpPr/>
        <p:nvPr/>
      </p:nvGrpSpPr>
      <p:grpSpPr>
        <a:xfrm>
          <a:off x="0" y="0"/>
          <a:ext cx="0" cy="0"/>
          <a:chOff x="0" y="0"/>
          <a:chExt cx="0" cy="0"/>
        </a:xfrm>
      </p:grpSpPr>
      <p:sp>
        <p:nvSpPr>
          <p:cNvPr id="4" name="Прямоугольник 3"/>
          <p:cNvSpPr/>
          <p:nvPr userDrawn="1"/>
        </p:nvSpPr>
        <p:spPr>
          <a:xfrm>
            <a:off x="457200" y="457200"/>
            <a:ext cx="2359152" cy="18288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10" name="Прямоугольник 9"/>
          <p:cNvSpPr/>
          <p:nvPr userDrawn="1"/>
        </p:nvSpPr>
        <p:spPr>
          <a:xfrm>
            <a:off x="457200" y="6854395"/>
            <a:ext cx="2359152"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11" name="Прямоугольник 10"/>
          <p:cNvSpPr/>
          <p:nvPr userDrawn="1"/>
        </p:nvSpPr>
        <p:spPr>
          <a:xfrm>
            <a:off x="457200" y="4736592"/>
            <a:ext cx="2359152" cy="20756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lnSpc>
                <a:spcPct val="130000"/>
              </a:lnSpc>
            </a:pPr>
            <a:endParaRPr lang="ru-RU" dirty="0"/>
          </a:p>
        </p:txBody>
      </p:sp>
      <p:sp>
        <p:nvSpPr>
          <p:cNvPr id="12" name="Рисунок 11"/>
          <p:cNvSpPr>
            <a:spLocks noGrp="1"/>
          </p:cNvSpPr>
          <p:nvPr>
            <p:ph type="pic" sz="quarter" idx="10"/>
          </p:nvPr>
        </p:nvSpPr>
        <p:spPr>
          <a:xfrm>
            <a:off x="457200" y="685800"/>
            <a:ext cx="2359152" cy="4005072"/>
          </a:xfrm>
        </p:spPr>
        <p:txBody>
          <a:bodyPr tIns="1097280" rtlCol="0">
            <a:normAutofit/>
          </a:bodyPr>
          <a:lstStyle>
            <a:lvl1pPr marL="0" indent="0" algn="ctr" rtl="0">
              <a:buNone/>
              <a:defRPr sz="2000"/>
            </a:lvl1pPr>
          </a:lstStyle>
          <a:p>
            <a:pPr rtl="0"/>
            <a:endParaRPr lang="ru-RU" dirty="0"/>
          </a:p>
        </p:txBody>
      </p:sp>
      <p:sp>
        <p:nvSpPr>
          <p:cNvPr id="13" name="Прямоугольник 12"/>
          <p:cNvSpPr/>
          <p:nvPr userDrawn="1"/>
        </p:nvSpPr>
        <p:spPr>
          <a:xfrm>
            <a:off x="3758184"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14" name="Прямоугольник 13"/>
          <p:cNvSpPr/>
          <p:nvPr userDrawn="1"/>
        </p:nvSpPr>
        <p:spPr bwMode="auto">
          <a:xfrm>
            <a:off x="3758184"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15" name="Рисунок 11"/>
          <p:cNvSpPr>
            <a:spLocks noGrp="1"/>
          </p:cNvSpPr>
          <p:nvPr>
            <p:ph type="pic" sz="quarter" idx="11"/>
          </p:nvPr>
        </p:nvSpPr>
        <p:spPr>
          <a:xfrm>
            <a:off x="3758184" y="685800"/>
            <a:ext cx="2450592" cy="4005072"/>
          </a:xfrm>
        </p:spPr>
        <p:txBody>
          <a:bodyPr tIns="1097280" rtlCol="0">
            <a:normAutofit/>
          </a:bodyPr>
          <a:lstStyle>
            <a:lvl1pPr marL="0" indent="0" algn="ctr" rtl="0">
              <a:buNone/>
              <a:defRPr sz="2000"/>
            </a:lvl1pPr>
          </a:lstStyle>
          <a:p>
            <a:pPr rtl="0"/>
            <a:endParaRPr lang="ru-RU" dirty="0"/>
          </a:p>
        </p:txBody>
      </p:sp>
      <p:sp>
        <p:nvSpPr>
          <p:cNvPr id="16" name="Прямоугольник 15"/>
          <p:cNvSpPr/>
          <p:nvPr userDrawn="1"/>
        </p:nvSpPr>
        <p:spPr>
          <a:xfrm>
            <a:off x="7141464"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17" name="Прямоугольник 16"/>
          <p:cNvSpPr/>
          <p:nvPr userDrawn="1"/>
        </p:nvSpPr>
        <p:spPr>
          <a:xfrm>
            <a:off x="7141465"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18" name="Рисунок 11"/>
          <p:cNvSpPr>
            <a:spLocks noGrp="1"/>
          </p:cNvSpPr>
          <p:nvPr>
            <p:ph type="pic" sz="quarter" idx="12"/>
          </p:nvPr>
        </p:nvSpPr>
        <p:spPr>
          <a:xfrm>
            <a:off x="7141465" y="2084832"/>
            <a:ext cx="2450592" cy="4727448"/>
          </a:xfrm>
        </p:spPr>
        <p:txBody>
          <a:bodyPr tIns="1097280" rtlCol="0">
            <a:normAutofit/>
          </a:bodyPr>
          <a:lstStyle>
            <a:lvl1pPr marL="0" indent="0" algn="ctr" rtl="0">
              <a:buNone/>
              <a:defRPr sz="2000"/>
            </a:lvl1pPr>
          </a:lstStyle>
          <a:p>
            <a:pPr rtl="0"/>
            <a:endParaRPr lang="ru-RU" dirty="0"/>
          </a:p>
        </p:txBody>
      </p:sp>
      <p:sp>
        <p:nvSpPr>
          <p:cNvPr id="20" name="Прямоугольник 19"/>
          <p:cNvSpPr/>
          <p:nvPr userDrawn="1"/>
        </p:nvSpPr>
        <p:spPr>
          <a:xfrm>
            <a:off x="7141464" y="1901952"/>
            <a:ext cx="2450592"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22" name="Текст 21"/>
          <p:cNvSpPr>
            <a:spLocks noGrp="1"/>
          </p:cNvSpPr>
          <p:nvPr>
            <p:ph type="body" sz="quarter" idx="13" hasCustomPrompt="1"/>
          </p:nvPr>
        </p:nvSpPr>
        <p:spPr>
          <a:xfrm>
            <a:off x="7142163" y="639763"/>
            <a:ext cx="2449512" cy="1262062"/>
          </a:xfrm>
        </p:spPr>
        <p:txBody>
          <a:bodyPr rtlCol="0" anchor="ctr">
            <a:noAutofit/>
          </a:bodyPr>
          <a:lstStyle>
            <a:lvl1pPr marL="0" indent="0" algn="ctr" rtl="0">
              <a:lnSpc>
                <a:spcPct val="85000"/>
              </a:lnSpc>
              <a:spcBef>
                <a:spcPts val="0"/>
              </a:spcBef>
              <a:buNone/>
              <a:defRPr sz="2800">
                <a:solidFill>
                  <a:schemeClr val="tx2">
                    <a:lumMod val="65000"/>
                    <a:lumOff val="35000"/>
                  </a:schemeClr>
                </a:solidFill>
              </a:defRPr>
            </a:lvl1pPr>
            <a:lvl2pPr marL="0" indent="0" algn="l" rtl="0">
              <a:spcBef>
                <a:spcPts val="0"/>
              </a:spcBef>
              <a:buNone/>
              <a:defRPr sz="3600"/>
            </a:lvl2pPr>
            <a:lvl3pPr marL="0" indent="0" algn="l" rtl="0">
              <a:spcBef>
                <a:spcPts val="0"/>
              </a:spcBef>
              <a:buNone/>
              <a:defRPr sz="3600"/>
            </a:lvl3pPr>
            <a:lvl4pPr marL="0" indent="0" algn="l" rtl="0">
              <a:spcBef>
                <a:spcPts val="0"/>
              </a:spcBef>
              <a:buNone/>
              <a:defRPr sz="3600"/>
            </a:lvl4pPr>
            <a:lvl5pPr marL="0" indent="0" algn="l" rtl="0">
              <a:spcBef>
                <a:spcPts val="0"/>
              </a:spcBef>
              <a:buNone/>
              <a:defRPr sz="3600"/>
            </a:lvl5pPr>
          </a:lstStyle>
          <a:p>
            <a:pPr lvl="0" rtl="0"/>
            <a:r>
              <a:rPr lang="ru-RU" dirty="0" smtClean="0"/>
              <a:t>название</a:t>
            </a:r>
            <a:br>
              <a:rPr lang="ru-RU" dirty="0" smtClean="0"/>
            </a:br>
            <a:r>
              <a:rPr lang="ru-RU" dirty="0" smtClean="0"/>
              <a:t>организации</a:t>
            </a:r>
            <a:endParaRPr lang="ru-RU" dirty="0"/>
          </a:p>
        </p:txBody>
      </p:sp>
      <p:sp>
        <p:nvSpPr>
          <p:cNvPr id="23" name="Текст 21"/>
          <p:cNvSpPr>
            <a:spLocks noGrp="1"/>
          </p:cNvSpPr>
          <p:nvPr>
            <p:ph type="body" sz="quarter" idx="14" hasCustomPrompt="1"/>
          </p:nvPr>
        </p:nvSpPr>
        <p:spPr>
          <a:xfrm>
            <a:off x="3758184" y="5098071"/>
            <a:ext cx="2449512" cy="367640"/>
          </a:xfrm>
        </p:spPr>
        <p:txBody>
          <a:bodyPr rtlCol="0" anchor="ctr">
            <a:noAutofit/>
          </a:bodyPr>
          <a:lstStyle>
            <a:lvl1pPr marL="0" indent="0" algn="ctr" rtl="0">
              <a:lnSpc>
                <a:spcPct val="85000"/>
              </a:lnSpc>
              <a:spcBef>
                <a:spcPts val="0"/>
              </a:spcBef>
              <a:buNone/>
              <a:defRPr sz="1600">
                <a:solidFill>
                  <a:schemeClr val="accent1"/>
                </a:solidFill>
              </a:defRPr>
            </a:lvl1pPr>
            <a:lvl2pPr marL="0" indent="0" algn="l" rtl="0">
              <a:spcBef>
                <a:spcPts val="0"/>
              </a:spcBef>
              <a:buNone/>
              <a:defRPr sz="3600"/>
            </a:lvl2pPr>
            <a:lvl3pPr marL="0" indent="0" algn="l" rtl="0">
              <a:spcBef>
                <a:spcPts val="0"/>
              </a:spcBef>
              <a:buNone/>
              <a:defRPr sz="3600"/>
            </a:lvl3pPr>
            <a:lvl4pPr marL="0" indent="0" algn="l" rtl="0">
              <a:spcBef>
                <a:spcPts val="0"/>
              </a:spcBef>
              <a:buNone/>
              <a:defRPr sz="3600"/>
            </a:lvl4pPr>
            <a:lvl5pPr marL="0" indent="0" algn="l" rtl="0">
              <a:spcBef>
                <a:spcPts val="0"/>
              </a:spcBef>
              <a:buNone/>
              <a:defRPr sz="3600"/>
            </a:lvl5pPr>
          </a:lstStyle>
          <a:p>
            <a:pPr lvl="0" rtl="0"/>
            <a:r>
              <a:rPr lang="ru-RU" dirty="0" smtClean="0"/>
              <a:t>название организации</a:t>
            </a:r>
            <a:endParaRPr lang="ru-RU" dirty="0"/>
          </a:p>
        </p:txBody>
      </p:sp>
      <p:sp>
        <p:nvSpPr>
          <p:cNvPr id="24" name="Текст 21"/>
          <p:cNvSpPr>
            <a:spLocks noGrp="1"/>
          </p:cNvSpPr>
          <p:nvPr>
            <p:ph type="body" sz="quarter" idx="15" hasCustomPrompt="1"/>
          </p:nvPr>
        </p:nvSpPr>
        <p:spPr>
          <a:xfrm>
            <a:off x="3758184" y="5465711"/>
            <a:ext cx="2449512" cy="1346569"/>
          </a:xfrm>
        </p:spPr>
        <p:txBody>
          <a:bodyPr rtlCol="0" anchor="t">
            <a:noAutofit/>
          </a:bodyPr>
          <a:lstStyle>
            <a:lvl1pPr marL="0" indent="0" algn="ctr" rtl="0">
              <a:lnSpc>
                <a:spcPct val="100000"/>
              </a:lnSpc>
              <a:spcBef>
                <a:spcPts val="0"/>
              </a:spcBef>
              <a:buNone/>
              <a:defRPr sz="1100">
                <a:solidFill>
                  <a:schemeClr val="tx1"/>
                </a:solidFill>
              </a:defRPr>
            </a:lvl1pPr>
            <a:lvl2pPr marL="0" indent="0" algn="l" rtl="0">
              <a:spcBef>
                <a:spcPts val="0"/>
              </a:spcBef>
              <a:buNone/>
              <a:defRPr sz="3600"/>
            </a:lvl2pPr>
            <a:lvl3pPr marL="0" indent="0" algn="l" rtl="0">
              <a:spcBef>
                <a:spcPts val="0"/>
              </a:spcBef>
              <a:buNone/>
              <a:defRPr sz="3600"/>
            </a:lvl3pPr>
            <a:lvl4pPr marL="0" indent="0" algn="l" rtl="0">
              <a:spcBef>
                <a:spcPts val="0"/>
              </a:spcBef>
              <a:buNone/>
              <a:defRPr sz="3600"/>
            </a:lvl4pPr>
            <a:lvl5pPr marL="0" indent="0" algn="l" rtl="0">
              <a:spcBef>
                <a:spcPts val="0"/>
              </a:spcBef>
              <a:buNone/>
              <a:defRPr sz="3600"/>
            </a:lvl5pPr>
          </a:lstStyle>
          <a:p>
            <a:pPr lvl="0" rtl="0"/>
            <a:r>
              <a:rPr lang="ru-RU" dirty="0" smtClean="0"/>
              <a:t>контактные данные организации</a:t>
            </a:r>
            <a:endParaRPr lang="ru-RU" dirty="0"/>
          </a:p>
        </p:txBody>
      </p:sp>
      <p:sp>
        <p:nvSpPr>
          <p:cNvPr id="27" name="Текст 21"/>
          <p:cNvSpPr>
            <a:spLocks noGrp="1"/>
          </p:cNvSpPr>
          <p:nvPr>
            <p:ph type="body" sz="quarter" idx="18" hasCustomPrompt="1"/>
          </p:nvPr>
        </p:nvSpPr>
        <p:spPr>
          <a:xfrm>
            <a:off x="3758184" y="6854395"/>
            <a:ext cx="2449512" cy="448347"/>
          </a:xfrm>
        </p:spPr>
        <p:txBody>
          <a:bodyPr rtlCol="0" anchor="ctr">
            <a:noAutofit/>
          </a:bodyPr>
          <a:lstStyle>
            <a:lvl1pPr marL="0" indent="0" algn="ctr" rtl="0">
              <a:lnSpc>
                <a:spcPct val="100000"/>
              </a:lnSpc>
              <a:spcBef>
                <a:spcPts val="0"/>
              </a:spcBef>
              <a:buNone/>
              <a:defRPr sz="1100">
                <a:solidFill>
                  <a:schemeClr val="bg1"/>
                </a:solidFill>
              </a:defRPr>
            </a:lvl1pPr>
            <a:lvl2pPr marL="0" indent="0" algn="l" rtl="0">
              <a:spcBef>
                <a:spcPts val="0"/>
              </a:spcBef>
              <a:buNone/>
              <a:defRPr sz="3600"/>
            </a:lvl2pPr>
            <a:lvl3pPr marL="0" indent="0" algn="l" rtl="0">
              <a:spcBef>
                <a:spcPts val="0"/>
              </a:spcBef>
              <a:buNone/>
              <a:defRPr sz="3600"/>
            </a:lvl3pPr>
            <a:lvl4pPr marL="0" indent="0" algn="l" rtl="0">
              <a:spcBef>
                <a:spcPts val="0"/>
              </a:spcBef>
              <a:buNone/>
              <a:defRPr sz="3600"/>
            </a:lvl4pPr>
            <a:lvl5pPr marL="0" indent="0" algn="l" rtl="0">
              <a:spcBef>
                <a:spcPts val="0"/>
              </a:spcBef>
              <a:buNone/>
              <a:defRPr sz="3600"/>
            </a:lvl5pPr>
          </a:lstStyle>
          <a:p>
            <a:pPr lvl="0" rtl="0"/>
            <a:r>
              <a:rPr lang="ru-RU" dirty="0" smtClean="0"/>
              <a:t>URL-адрес веб-сайта</a:t>
            </a:r>
            <a:endParaRPr lang="ru-RU" dirty="0"/>
          </a:p>
        </p:txBody>
      </p:sp>
      <p:sp>
        <p:nvSpPr>
          <p:cNvPr id="28" name="Текст 21"/>
          <p:cNvSpPr>
            <a:spLocks noGrp="1"/>
          </p:cNvSpPr>
          <p:nvPr>
            <p:ph type="body" sz="quarter" idx="19" hasCustomPrompt="1"/>
          </p:nvPr>
        </p:nvSpPr>
        <p:spPr>
          <a:xfrm>
            <a:off x="457200" y="4736592"/>
            <a:ext cx="2359152" cy="2075688"/>
          </a:xfrm>
        </p:spPr>
        <p:txBody>
          <a:bodyPr lIns="182880" rIns="182880" rtlCol="0" anchor="ctr">
            <a:noAutofit/>
          </a:bodyPr>
          <a:lstStyle>
            <a:lvl1pPr marL="0" indent="0" algn="l" rtl="0">
              <a:lnSpc>
                <a:spcPct val="130000"/>
              </a:lnSpc>
              <a:spcBef>
                <a:spcPts val="0"/>
              </a:spcBef>
              <a:buNone/>
              <a:defRPr sz="1100">
                <a:solidFill>
                  <a:schemeClr val="bg1"/>
                </a:solidFill>
              </a:defRPr>
            </a:lvl1pPr>
            <a:lvl2pPr marL="0" indent="0" algn="l" rtl="0">
              <a:spcBef>
                <a:spcPts val="0"/>
              </a:spcBef>
              <a:buNone/>
              <a:defRPr sz="3600"/>
            </a:lvl2pPr>
            <a:lvl3pPr marL="0" indent="0" algn="l" rtl="0">
              <a:spcBef>
                <a:spcPts val="0"/>
              </a:spcBef>
              <a:buNone/>
              <a:defRPr sz="3600"/>
            </a:lvl3pPr>
            <a:lvl4pPr marL="0" indent="0" algn="l" rtl="0">
              <a:spcBef>
                <a:spcPts val="0"/>
              </a:spcBef>
              <a:buNone/>
              <a:defRPr sz="3600"/>
            </a:lvl4pPr>
            <a:lvl5pPr marL="0" indent="0" algn="l" rtl="0">
              <a:spcBef>
                <a:spcPts val="0"/>
              </a:spcBef>
              <a:buNone/>
              <a:defRPr sz="3600"/>
            </a:lvl5pPr>
          </a:lstStyle>
          <a:p>
            <a:pPr lvl="0" rtl="0"/>
            <a:r>
              <a:rPr lang="ru-RU" dirty="0" smtClean="0"/>
              <a:t>Щелкните, чтобы добавить текст</a:t>
            </a:r>
            <a:endParaRPr lang="ru-RU" dirty="0"/>
          </a:p>
        </p:txBody>
      </p:sp>
    </p:spTree>
    <p:extLst>
      <p:ext uri="{BB962C8B-B14F-4D97-AF65-F5344CB8AC3E}">
        <p14:creationId xmlns:p14="http://schemas.microsoft.com/office/powerpoint/2010/main" val="58631927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Внутренняя страница">
    <p:spTree>
      <p:nvGrpSpPr>
        <p:cNvPr id="1" name=""/>
        <p:cNvGrpSpPr/>
        <p:nvPr/>
      </p:nvGrpSpPr>
      <p:grpSpPr>
        <a:xfrm>
          <a:off x="0" y="0"/>
          <a:ext cx="0" cy="0"/>
          <a:chOff x="0" y="0"/>
          <a:chExt cx="0" cy="0"/>
        </a:xfrm>
      </p:grpSpPr>
      <p:sp>
        <p:nvSpPr>
          <p:cNvPr id="32" name="Прямоугольник 31"/>
          <p:cNvSpPr/>
          <p:nvPr userDrawn="1"/>
        </p:nvSpPr>
        <p:spPr>
          <a:xfrm>
            <a:off x="3849624" y="685800"/>
            <a:ext cx="2450592" cy="395039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4" name="Прямоугольник 3"/>
          <p:cNvSpPr/>
          <p:nvPr userDrawn="1"/>
        </p:nvSpPr>
        <p:spPr>
          <a:xfrm>
            <a:off x="457200"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10" name="Прямоугольник 9"/>
          <p:cNvSpPr/>
          <p:nvPr userDrawn="1"/>
        </p:nvSpPr>
        <p:spPr>
          <a:xfrm>
            <a:off x="457200"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12" name="Рисунок 11"/>
          <p:cNvSpPr>
            <a:spLocks noGrp="1"/>
          </p:cNvSpPr>
          <p:nvPr>
            <p:ph type="pic" sz="quarter" idx="10"/>
          </p:nvPr>
        </p:nvSpPr>
        <p:spPr>
          <a:xfrm>
            <a:off x="457200" y="685800"/>
            <a:ext cx="2450592" cy="2276856"/>
          </a:xfrm>
        </p:spPr>
        <p:txBody>
          <a:bodyPr tIns="457200" rtlCol="0">
            <a:normAutofit/>
          </a:bodyPr>
          <a:lstStyle>
            <a:lvl1pPr marL="0" indent="0" algn="ctr" rtl="0">
              <a:buNone/>
              <a:defRPr sz="2000"/>
            </a:lvl1pPr>
          </a:lstStyle>
          <a:p>
            <a:pPr rtl="0"/>
            <a:endParaRPr lang="ru-RU" dirty="0"/>
          </a:p>
        </p:txBody>
      </p:sp>
      <p:sp>
        <p:nvSpPr>
          <p:cNvPr id="13" name="Прямоугольник 12"/>
          <p:cNvSpPr/>
          <p:nvPr userDrawn="1"/>
        </p:nvSpPr>
        <p:spPr>
          <a:xfrm>
            <a:off x="3849624" y="457200"/>
            <a:ext cx="2450592" cy="18288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14" name="Прямоугольник 13"/>
          <p:cNvSpPr/>
          <p:nvPr userDrawn="1"/>
        </p:nvSpPr>
        <p:spPr>
          <a:xfrm>
            <a:off x="3849624" y="6854395"/>
            <a:ext cx="2450592" cy="457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16" name="Прямоугольник 15"/>
          <p:cNvSpPr/>
          <p:nvPr userDrawn="1"/>
        </p:nvSpPr>
        <p:spPr>
          <a:xfrm>
            <a:off x="7232904" y="457200"/>
            <a:ext cx="235915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17" name="Прямоугольник 16"/>
          <p:cNvSpPr/>
          <p:nvPr userDrawn="1"/>
        </p:nvSpPr>
        <p:spPr>
          <a:xfrm>
            <a:off x="7232904" y="6854395"/>
            <a:ext cx="235915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31" name="Текст 21"/>
          <p:cNvSpPr>
            <a:spLocks noGrp="1"/>
          </p:cNvSpPr>
          <p:nvPr>
            <p:ph type="body" sz="quarter" idx="20" hasCustomPrompt="1"/>
          </p:nvPr>
        </p:nvSpPr>
        <p:spPr>
          <a:xfrm>
            <a:off x="457200" y="3004771"/>
            <a:ext cx="2450592" cy="662354"/>
          </a:xfrm>
        </p:spPr>
        <p:txBody>
          <a:bodyPr lIns="91440" rIns="91440" bIns="0" rtlCol="0" anchor="b">
            <a:noAutofit/>
          </a:bodyPr>
          <a:lstStyle>
            <a:lvl1pPr marL="0" indent="0" algn="l" rtl="0">
              <a:lnSpc>
                <a:spcPct val="114000"/>
              </a:lnSpc>
              <a:spcBef>
                <a:spcPts val="800"/>
              </a:spcBef>
              <a:buNone/>
              <a:defRPr sz="2000">
                <a:solidFill>
                  <a:schemeClr val="accent1"/>
                </a:solidFill>
              </a:defRPr>
            </a:lvl1pPr>
            <a:lvl2pPr marL="0" indent="0" algn="l" rtl="0">
              <a:spcBef>
                <a:spcPts val="0"/>
              </a:spcBef>
              <a:buNone/>
              <a:defRPr sz="3600"/>
            </a:lvl2pPr>
            <a:lvl3pPr marL="0" indent="0" algn="l" rtl="0">
              <a:spcBef>
                <a:spcPts val="0"/>
              </a:spcBef>
              <a:buNone/>
              <a:defRPr sz="3600"/>
            </a:lvl3pPr>
            <a:lvl4pPr marL="0" indent="0" algn="l" rtl="0">
              <a:spcBef>
                <a:spcPts val="0"/>
              </a:spcBef>
              <a:buNone/>
              <a:defRPr sz="3600"/>
            </a:lvl4pPr>
            <a:lvl5pPr marL="0" indent="0" algn="l" rtl="0">
              <a:spcBef>
                <a:spcPts val="0"/>
              </a:spcBef>
              <a:buNone/>
              <a:defRPr sz="3600"/>
            </a:lvl5pPr>
          </a:lstStyle>
          <a:p>
            <a:pPr lvl="0" rtl="0"/>
            <a:r>
              <a:rPr lang="ru-RU" dirty="0" smtClean="0"/>
              <a:t>Щелкните, чтобы добавить текст</a:t>
            </a:r>
            <a:endParaRPr lang="ru-RU" dirty="0"/>
          </a:p>
        </p:txBody>
      </p:sp>
      <p:sp>
        <p:nvSpPr>
          <p:cNvPr id="33" name="Текст 21"/>
          <p:cNvSpPr>
            <a:spLocks noGrp="1"/>
          </p:cNvSpPr>
          <p:nvPr>
            <p:ph type="body" sz="quarter" idx="21" hasCustomPrompt="1"/>
          </p:nvPr>
        </p:nvSpPr>
        <p:spPr>
          <a:xfrm>
            <a:off x="4114800" y="914400"/>
            <a:ext cx="1943100" cy="3352800"/>
          </a:xfrm>
        </p:spPr>
        <p:txBody>
          <a:bodyPr lIns="91440" tIns="91440" rIns="91440" bIns="91440" rtlCol="0" anchor="ctr">
            <a:noAutofit/>
          </a:bodyPr>
          <a:lstStyle>
            <a:lvl1pPr marL="0" indent="0" algn="l" rtl="0">
              <a:lnSpc>
                <a:spcPct val="130000"/>
              </a:lnSpc>
              <a:spcBef>
                <a:spcPts val="800"/>
              </a:spcBef>
              <a:buNone/>
              <a:defRPr sz="1600">
                <a:solidFill>
                  <a:schemeClr val="tx1"/>
                </a:solidFill>
              </a:defRPr>
            </a:lvl1pPr>
            <a:lvl2pPr marL="0" indent="0" algn="l" rtl="0">
              <a:spcBef>
                <a:spcPts val="0"/>
              </a:spcBef>
              <a:buNone/>
              <a:defRPr sz="3600"/>
            </a:lvl2pPr>
            <a:lvl3pPr marL="0" indent="0" algn="l" rtl="0">
              <a:spcBef>
                <a:spcPts val="0"/>
              </a:spcBef>
              <a:buNone/>
              <a:defRPr sz="3600"/>
            </a:lvl3pPr>
            <a:lvl4pPr marL="0" indent="0" algn="l" rtl="0">
              <a:spcBef>
                <a:spcPts val="0"/>
              </a:spcBef>
              <a:buNone/>
              <a:defRPr sz="3600"/>
            </a:lvl4pPr>
            <a:lvl5pPr marL="0" indent="0" algn="l" rtl="0">
              <a:spcBef>
                <a:spcPts val="0"/>
              </a:spcBef>
              <a:buNone/>
              <a:defRPr sz="3600"/>
            </a:lvl5pPr>
          </a:lstStyle>
          <a:p>
            <a:pPr lvl="0" rtl="0"/>
            <a:r>
              <a:rPr lang="ru-RU" dirty="0" smtClean="0"/>
              <a:t>Щелкните, чтобы добавить текст</a:t>
            </a:r>
            <a:endParaRPr lang="ru-RU" dirty="0"/>
          </a:p>
        </p:txBody>
      </p:sp>
      <p:sp>
        <p:nvSpPr>
          <p:cNvPr id="34" name="Рисунок 11"/>
          <p:cNvSpPr>
            <a:spLocks noGrp="1"/>
          </p:cNvSpPr>
          <p:nvPr>
            <p:ph type="pic" sz="quarter" idx="22"/>
          </p:nvPr>
        </p:nvSpPr>
        <p:spPr>
          <a:xfrm>
            <a:off x="3849624" y="4690587"/>
            <a:ext cx="2450592" cy="2110626"/>
          </a:xfrm>
        </p:spPr>
        <p:txBody>
          <a:bodyPr tIns="457200" rtlCol="0">
            <a:normAutofit/>
          </a:bodyPr>
          <a:lstStyle>
            <a:lvl1pPr marL="0" indent="0" algn="ctr" rtl="0">
              <a:buNone/>
              <a:defRPr sz="2000"/>
            </a:lvl1pPr>
          </a:lstStyle>
          <a:p>
            <a:pPr rtl="0"/>
            <a:endParaRPr lang="ru-RU" dirty="0"/>
          </a:p>
        </p:txBody>
      </p:sp>
      <p:sp>
        <p:nvSpPr>
          <p:cNvPr id="36" name="Текст 21"/>
          <p:cNvSpPr>
            <a:spLocks noGrp="1"/>
          </p:cNvSpPr>
          <p:nvPr>
            <p:ph type="body" sz="quarter" idx="24" hasCustomPrompt="1"/>
          </p:nvPr>
        </p:nvSpPr>
        <p:spPr>
          <a:xfrm>
            <a:off x="7235571" y="4484614"/>
            <a:ext cx="2359152" cy="374904"/>
          </a:xfrm>
        </p:spPr>
        <p:txBody>
          <a:bodyPr lIns="91440" rIns="91440" bIns="0" rtlCol="0" anchor="b">
            <a:noAutofit/>
          </a:bodyPr>
          <a:lstStyle>
            <a:lvl1pPr marL="0" indent="0" algn="l" rtl="0">
              <a:lnSpc>
                <a:spcPct val="114000"/>
              </a:lnSpc>
              <a:spcBef>
                <a:spcPts val="800"/>
              </a:spcBef>
              <a:buNone/>
              <a:defRPr sz="1200">
                <a:solidFill>
                  <a:schemeClr val="accent1"/>
                </a:solidFill>
              </a:defRPr>
            </a:lvl1pPr>
            <a:lvl2pPr marL="0" indent="0" algn="l" rtl="0">
              <a:spcBef>
                <a:spcPts val="0"/>
              </a:spcBef>
              <a:buNone/>
              <a:defRPr sz="3600"/>
            </a:lvl2pPr>
            <a:lvl3pPr marL="0" indent="0" algn="l" rtl="0">
              <a:spcBef>
                <a:spcPts val="0"/>
              </a:spcBef>
              <a:buNone/>
              <a:defRPr sz="3600"/>
            </a:lvl3pPr>
            <a:lvl4pPr marL="0" indent="0" algn="l" rtl="0">
              <a:spcBef>
                <a:spcPts val="0"/>
              </a:spcBef>
              <a:buNone/>
              <a:defRPr sz="3600"/>
            </a:lvl4pPr>
            <a:lvl5pPr marL="0" indent="0" algn="l" rtl="0">
              <a:spcBef>
                <a:spcPts val="0"/>
              </a:spcBef>
              <a:buNone/>
              <a:defRPr sz="3600"/>
            </a:lvl5pPr>
          </a:lstStyle>
          <a:p>
            <a:pPr lvl="0" rtl="0"/>
            <a:r>
              <a:rPr lang="ru-RU" dirty="0" smtClean="0"/>
              <a:t>Щелкните, чтобы добавить текст</a:t>
            </a:r>
            <a:endParaRPr lang="ru-RU" dirty="0"/>
          </a:p>
        </p:txBody>
      </p:sp>
      <p:sp>
        <p:nvSpPr>
          <p:cNvPr id="38" name="Текст 21"/>
          <p:cNvSpPr>
            <a:spLocks noGrp="1"/>
          </p:cNvSpPr>
          <p:nvPr>
            <p:ph type="body" sz="quarter" idx="26" hasCustomPrompt="1"/>
          </p:nvPr>
        </p:nvSpPr>
        <p:spPr>
          <a:xfrm>
            <a:off x="7235571" y="2705100"/>
            <a:ext cx="2359152" cy="374904"/>
          </a:xfrm>
        </p:spPr>
        <p:txBody>
          <a:bodyPr lIns="91440" rIns="91440" bIns="0" rtlCol="0" anchor="b">
            <a:noAutofit/>
          </a:bodyPr>
          <a:lstStyle>
            <a:lvl1pPr marL="0" indent="0" algn="l" rtl="0">
              <a:lnSpc>
                <a:spcPct val="114000"/>
              </a:lnSpc>
              <a:spcBef>
                <a:spcPts val="800"/>
              </a:spcBef>
              <a:buNone/>
              <a:defRPr sz="1200">
                <a:solidFill>
                  <a:schemeClr val="accent1"/>
                </a:solidFill>
              </a:defRPr>
            </a:lvl1pPr>
            <a:lvl2pPr marL="0" indent="0" algn="l" rtl="0">
              <a:spcBef>
                <a:spcPts val="0"/>
              </a:spcBef>
              <a:buNone/>
              <a:defRPr sz="3600"/>
            </a:lvl2pPr>
            <a:lvl3pPr marL="0" indent="0" algn="l" rtl="0">
              <a:spcBef>
                <a:spcPts val="0"/>
              </a:spcBef>
              <a:buNone/>
              <a:defRPr sz="3600"/>
            </a:lvl3pPr>
            <a:lvl4pPr marL="0" indent="0" algn="l" rtl="0">
              <a:spcBef>
                <a:spcPts val="0"/>
              </a:spcBef>
              <a:buNone/>
              <a:defRPr sz="3600"/>
            </a:lvl4pPr>
            <a:lvl5pPr marL="0" indent="0" algn="l" rtl="0">
              <a:spcBef>
                <a:spcPts val="0"/>
              </a:spcBef>
              <a:buNone/>
              <a:defRPr sz="3600"/>
            </a:lvl5pPr>
          </a:lstStyle>
          <a:p>
            <a:pPr lvl="0" rtl="0"/>
            <a:r>
              <a:rPr lang="ru-RU" dirty="0" smtClean="0"/>
              <a:t>Щелкните, чтобы добавить текст</a:t>
            </a:r>
            <a:endParaRPr lang="ru-RU" dirty="0"/>
          </a:p>
        </p:txBody>
      </p:sp>
      <p:sp>
        <p:nvSpPr>
          <p:cNvPr id="40" name="Текст 21"/>
          <p:cNvSpPr>
            <a:spLocks noGrp="1"/>
          </p:cNvSpPr>
          <p:nvPr>
            <p:ph type="body" sz="quarter" idx="28" hasCustomPrompt="1"/>
          </p:nvPr>
        </p:nvSpPr>
        <p:spPr>
          <a:xfrm>
            <a:off x="7235571" y="791658"/>
            <a:ext cx="2359152" cy="378784"/>
          </a:xfrm>
        </p:spPr>
        <p:txBody>
          <a:bodyPr lIns="91440" rIns="91440" bIns="0" rtlCol="0" anchor="b">
            <a:noAutofit/>
          </a:bodyPr>
          <a:lstStyle>
            <a:lvl1pPr marL="0" indent="0" algn="l" rtl="0">
              <a:lnSpc>
                <a:spcPct val="114000"/>
              </a:lnSpc>
              <a:spcBef>
                <a:spcPts val="800"/>
              </a:spcBef>
              <a:buNone/>
              <a:defRPr sz="1200">
                <a:solidFill>
                  <a:schemeClr val="accent1"/>
                </a:solidFill>
              </a:defRPr>
            </a:lvl1pPr>
            <a:lvl2pPr marL="0" indent="0" algn="l" rtl="0">
              <a:spcBef>
                <a:spcPts val="0"/>
              </a:spcBef>
              <a:buNone/>
              <a:defRPr sz="3600"/>
            </a:lvl2pPr>
            <a:lvl3pPr marL="0" indent="0" algn="l" rtl="0">
              <a:spcBef>
                <a:spcPts val="0"/>
              </a:spcBef>
              <a:buNone/>
              <a:defRPr sz="3600"/>
            </a:lvl3pPr>
            <a:lvl4pPr marL="0" indent="0" algn="l" rtl="0">
              <a:spcBef>
                <a:spcPts val="0"/>
              </a:spcBef>
              <a:buNone/>
              <a:defRPr sz="3600"/>
            </a:lvl4pPr>
            <a:lvl5pPr marL="0" indent="0" algn="l" rtl="0">
              <a:spcBef>
                <a:spcPts val="0"/>
              </a:spcBef>
              <a:buNone/>
              <a:defRPr sz="3600"/>
            </a:lvl5pPr>
          </a:lstStyle>
          <a:p>
            <a:pPr lvl="0" rtl="0"/>
            <a:r>
              <a:rPr lang="ru-RU" dirty="0" smtClean="0"/>
              <a:t>Щелкните, чтобы добавить текст</a:t>
            </a:r>
            <a:endParaRPr lang="ru-RU" dirty="0"/>
          </a:p>
        </p:txBody>
      </p:sp>
      <p:sp>
        <p:nvSpPr>
          <p:cNvPr id="43" name="Текст 21"/>
          <p:cNvSpPr>
            <a:spLocks noGrp="1"/>
          </p:cNvSpPr>
          <p:nvPr>
            <p:ph type="body" sz="quarter" idx="31" hasCustomPrompt="1"/>
          </p:nvPr>
        </p:nvSpPr>
        <p:spPr>
          <a:xfrm>
            <a:off x="457200" y="3704131"/>
            <a:ext cx="2450592" cy="3074219"/>
          </a:xfrm>
        </p:spPr>
        <p:txBody>
          <a:bodyPr lIns="91440" rIns="91440" rtlCol="0" anchor="t">
            <a:noAutofit/>
          </a:bodyPr>
          <a:lstStyle>
            <a:lvl1pPr marL="182880" indent="-182880" algn="l" rtl="0">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gn="l" rtl="0">
              <a:lnSpc>
                <a:spcPct val="100000"/>
              </a:lnSpc>
              <a:spcBef>
                <a:spcPts val="600"/>
              </a:spcBef>
              <a:spcAft>
                <a:spcPts val="0"/>
              </a:spcAft>
              <a:buFont typeface="Arial" panose="020B0604020202020204" pitchFamily="34" charset="0"/>
              <a:buChar char="•"/>
              <a:defRPr sz="900"/>
            </a:lvl2pPr>
            <a:lvl3pPr marL="182880" indent="-182880" algn="l" rtl="0">
              <a:lnSpc>
                <a:spcPct val="100000"/>
              </a:lnSpc>
              <a:spcBef>
                <a:spcPts val="600"/>
              </a:spcBef>
              <a:spcAft>
                <a:spcPts val="0"/>
              </a:spcAft>
              <a:buFont typeface="Arial" panose="020B0604020202020204" pitchFamily="34" charset="0"/>
              <a:buChar char="•"/>
              <a:defRPr sz="900"/>
            </a:lvl3pPr>
            <a:lvl4pPr marL="182880" indent="-182880" algn="l" rtl="0">
              <a:lnSpc>
                <a:spcPct val="100000"/>
              </a:lnSpc>
              <a:spcBef>
                <a:spcPts val="600"/>
              </a:spcBef>
              <a:spcAft>
                <a:spcPts val="0"/>
              </a:spcAft>
              <a:buFont typeface="Arial" panose="020B0604020202020204" pitchFamily="34" charset="0"/>
              <a:buChar char="•"/>
              <a:defRPr sz="900"/>
            </a:lvl4pPr>
            <a:lvl5pPr marL="182880" indent="-182880" algn="l" rtl="0">
              <a:lnSpc>
                <a:spcPct val="100000"/>
              </a:lnSpc>
              <a:spcBef>
                <a:spcPts val="600"/>
              </a:spcBef>
              <a:spcAft>
                <a:spcPts val="0"/>
              </a:spcAft>
              <a:buFont typeface="Arial" panose="020B0604020202020204" pitchFamily="34" charset="0"/>
              <a:buChar char="•"/>
              <a:defRPr sz="900"/>
            </a:lvl5pPr>
            <a:lvl6pPr marL="182880" indent="-182880" algn="l" rtl="0">
              <a:lnSpc>
                <a:spcPct val="100000"/>
              </a:lnSpc>
              <a:spcBef>
                <a:spcPts val="600"/>
              </a:spcBef>
              <a:spcAft>
                <a:spcPts val="0"/>
              </a:spcAft>
              <a:defRPr sz="900"/>
            </a:lvl6pPr>
            <a:lvl7pPr marL="182880" indent="-182880" algn="l" rtl="0">
              <a:lnSpc>
                <a:spcPct val="100000"/>
              </a:lnSpc>
              <a:spcBef>
                <a:spcPts val="600"/>
              </a:spcBef>
              <a:spcAft>
                <a:spcPts val="0"/>
              </a:spcAft>
              <a:defRPr sz="900"/>
            </a:lvl7pPr>
            <a:lvl8pPr marL="182880" indent="-182880" algn="l" rtl="0">
              <a:lnSpc>
                <a:spcPct val="100000"/>
              </a:lnSpc>
              <a:spcBef>
                <a:spcPts val="600"/>
              </a:spcBef>
              <a:spcAft>
                <a:spcPts val="0"/>
              </a:spcAft>
              <a:defRPr sz="900"/>
            </a:lvl8pPr>
            <a:lvl9pPr marL="182880" indent="-182880" algn="l" rtl="0">
              <a:lnSpc>
                <a:spcPct val="100000"/>
              </a:lnSpc>
              <a:spcBef>
                <a:spcPts val="600"/>
              </a:spcBef>
              <a:spcAft>
                <a:spcPts val="0"/>
              </a:spcAft>
              <a:defRPr sz="900"/>
            </a:lvl9pPr>
          </a:lstStyle>
          <a:p>
            <a:pPr lvl="0" rtl="0"/>
            <a:r>
              <a:rPr lang="ru-RU" dirty="0" smtClean="0"/>
              <a:t>Щелкните, чтобы добавить текст</a:t>
            </a:r>
            <a:endParaRPr lang="ru-RU" dirty="0"/>
          </a:p>
        </p:txBody>
      </p:sp>
      <p:sp>
        <p:nvSpPr>
          <p:cNvPr id="45" name="Текст 21"/>
          <p:cNvSpPr>
            <a:spLocks noGrp="1"/>
          </p:cNvSpPr>
          <p:nvPr>
            <p:ph type="body" sz="quarter" idx="33" hasCustomPrompt="1"/>
          </p:nvPr>
        </p:nvSpPr>
        <p:spPr>
          <a:xfrm>
            <a:off x="7235571" y="1170442"/>
            <a:ext cx="2359152" cy="1560646"/>
          </a:xfrm>
        </p:spPr>
        <p:txBody>
          <a:bodyPr lIns="91440" rIns="91440" rtlCol="0" anchor="t">
            <a:noAutofit/>
          </a:bodyPr>
          <a:lstStyle>
            <a:lvl1pPr marL="182880" indent="-182880" algn="l" rtl="0">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gn="l" rtl="0">
              <a:lnSpc>
                <a:spcPct val="100000"/>
              </a:lnSpc>
              <a:spcBef>
                <a:spcPts val="600"/>
              </a:spcBef>
              <a:spcAft>
                <a:spcPts val="0"/>
              </a:spcAft>
              <a:buFont typeface="Arial" panose="020B0604020202020204" pitchFamily="34" charset="0"/>
              <a:buChar char="•"/>
              <a:defRPr sz="900"/>
            </a:lvl2pPr>
            <a:lvl3pPr marL="182880" indent="-182880" algn="l" rtl="0">
              <a:lnSpc>
                <a:spcPct val="100000"/>
              </a:lnSpc>
              <a:spcBef>
                <a:spcPts val="600"/>
              </a:spcBef>
              <a:spcAft>
                <a:spcPts val="0"/>
              </a:spcAft>
              <a:buFont typeface="Arial" panose="020B0604020202020204" pitchFamily="34" charset="0"/>
              <a:buChar char="•"/>
              <a:defRPr sz="900"/>
            </a:lvl3pPr>
            <a:lvl4pPr marL="182880" indent="-182880" algn="l" rtl="0">
              <a:lnSpc>
                <a:spcPct val="100000"/>
              </a:lnSpc>
              <a:spcBef>
                <a:spcPts val="600"/>
              </a:spcBef>
              <a:spcAft>
                <a:spcPts val="0"/>
              </a:spcAft>
              <a:buFont typeface="Arial" panose="020B0604020202020204" pitchFamily="34" charset="0"/>
              <a:buChar char="•"/>
              <a:defRPr sz="900"/>
            </a:lvl4pPr>
            <a:lvl5pPr marL="182880" indent="-182880" algn="l" rtl="0">
              <a:lnSpc>
                <a:spcPct val="100000"/>
              </a:lnSpc>
              <a:spcBef>
                <a:spcPts val="600"/>
              </a:spcBef>
              <a:spcAft>
                <a:spcPts val="0"/>
              </a:spcAft>
              <a:buFont typeface="Arial" panose="020B0604020202020204" pitchFamily="34" charset="0"/>
              <a:buChar char="•"/>
              <a:defRPr sz="900"/>
            </a:lvl5pPr>
            <a:lvl6pPr marL="182880" indent="-182880" algn="l" rtl="0">
              <a:lnSpc>
                <a:spcPct val="100000"/>
              </a:lnSpc>
              <a:spcBef>
                <a:spcPts val="600"/>
              </a:spcBef>
              <a:spcAft>
                <a:spcPts val="0"/>
              </a:spcAft>
              <a:defRPr sz="900"/>
            </a:lvl6pPr>
            <a:lvl7pPr marL="182880" indent="-182880" algn="l" rtl="0">
              <a:lnSpc>
                <a:spcPct val="100000"/>
              </a:lnSpc>
              <a:spcBef>
                <a:spcPts val="600"/>
              </a:spcBef>
              <a:spcAft>
                <a:spcPts val="0"/>
              </a:spcAft>
              <a:defRPr sz="900"/>
            </a:lvl7pPr>
            <a:lvl8pPr marL="182880" indent="-182880" algn="l" rtl="0">
              <a:lnSpc>
                <a:spcPct val="100000"/>
              </a:lnSpc>
              <a:spcBef>
                <a:spcPts val="600"/>
              </a:spcBef>
              <a:spcAft>
                <a:spcPts val="0"/>
              </a:spcAft>
              <a:defRPr sz="900"/>
            </a:lvl8pPr>
            <a:lvl9pPr marL="182880" indent="-182880" algn="l" rtl="0">
              <a:lnSpc>
                <a:spcPct val="100000"/>
              </a:lnSpc>
              <a:spcBef>
                <a:spcPts val="600"/>
              </a:spcBef>
              <a:spcAft>
                <a:spcPts val="0"/>
              </a:spcAft>
              <a:defRPr sz="900"/>
            </a:lvl9pPr>
          </a:lstStyle>
          <a:p>
            <a:pPr lvl="0" rtl="0"/>
            <a:r>
              <a:rPr lang="ru-RU" dirty="0" smtClean="0"/>
              <a:t>Щелкните, чтобы добавить текст</a:t>
            </a:r>
            <a:endParaRPr lang="ru-RU" dirty="0"/>
          </a:p>
        </p:txBody>
      </p:sp>
      <p:sp>
        <p:nvSpPr>
          <p:cNvPr id="46" name="Текст 21"/>
          <p:cNvSpPr>
            <a:spLocks noGrp="1"/>
          </p:cNvSpPr>
          <p:nvPr>
            <p:ph type="body" sz="quarter" idx="34" hasCustomPrompt="1"/>
          </p:nvPr>
        </p:nvSpPr>
        <p:spPr>
          <a:xfrm>
            <a:off x="7235571" y="3091437"/>
            <a:ext cx="2359152" cy="1393177"/>
          </a:xfrm>
        </p:spPr>
        <p:txBody>
          <a:bodyPr lIns="91440" rIns="91440" rtlCol="0" anchor="t">
            <a:noAutofit/>
          </a:bodyPr>
          <a:lstStyle>
            <a:lvl1pPr marL="182880" indent="-182880" algn="l" rtl="0">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gn="l" rtl="0">
              <a:lnSpc>
                <a:spcPct val="100000"/>
              </a:lnSpc>
              <a:spcBef>
                <a:spcPts val="600"/>
              </a:spcBef>
              <a:spcAft>
                <a:spcPts val="0"/>
              </a:spcAft>
              <a:buFont typeface="Arial" panose="020B0604020202020204" pitchFamily="34" charset="0"/>
              <a:buChar char="•"/>
              <a:defRPr sz="900"/>
            </a:lvl2pPr>
            <a:lvl3pPr marL="182880" indent="-182880" algn="l" rtl="0">
              <a:lnSpc>
                <a:spcPct val="100000"/>
              </a:lnSpc>
              <a:spcBef>
                <a:spcPts val="600"/>
              </a:spcBef>
              <a:spcAft>
                <a:spcPts val="0"/>
              </a:spcAft>
              <a:buFont typeface="Arial" panose="020B0604020202020204" pitchFamily="34" charset="0"/>
              <a:buChar char="•"/>
              <a:defRPr sz="900"/>
            </a:lvl3pPr>
            <a:lvl4pPr marL="182880" indent="-182880" algn="l" rtl="0">
              <a:lnSpc>
                <a:spcPct val="100000"/>
              </a:lnSpc>
              <a:spcBef>
                <a:spcPts val="600"/>
              </a:spcBef>
              <a:spcAft>
                <a:spcPts val="0"/>
              </a:spcAft>
              <a:buFont typeface="Arial" panose="020B0604020202020204" pitchFamily="34" charset="0"/>
              <a:buChar char="•"/>
              <a:defRPr sz="900"/>
            </a:lvl4pPr>
            <a:lvl5pPr marL="182880" indent="-182880" algn="l" rtl="0">
              <a:lnSpc>
                <a:spcPct val="100000"/>
              </a:lnSpc>
              <a:spcBef>
                <a:spcPts val="600"/>
              </a:spcBef>
              <a:spcAft>
                <a:spcPts val="0"/>
              </a:spcAft>
              <a:buFont typeface="Arial" panose="020B0604020202020204" pitchFamily="34" charset="0"/>
              <a:buChar char="•"/>
              <a:defRPr sz="900"/>
            </a:lvl5pPr>
            <a:lvl6pPr marL="182880" indent="-182880" algn="l" rtl="0">
              <a:lnSpc>
                <a:spcPct val="100000"/>
              </a:lnSpc>
              <a:spcBef>
                <a:spcPts val="600"/>
              </a:spcBef>
              <a:spcAft>
                <a:spcPts val="0"/>
              </a:spcAft>
              <a:defRPr sz="900"/>
            </a:lvl6pPr>
            <a:lvl7pPr marL="182880" indent="-182880" algn="l" rtl="0">
              <a:lnSpc>
                <a:spcPct val="100000"/>
              </a:lnSpc>
              <a:spcBef>
                <a:spcPts val="600"/>
              </a:spcBef>
              <a:spcAft>
                <a:spcPts val="0"/>
              </a:spcAft>
              <a:defRPr sz="900"/>
            </a:lvl7pPr>
            <a:lvl8pPr marL="182880" indent="-182880" algn="l" rtl="0">
              <a:lnSpc>
                <a:spcPct val="100000"/>
              </a:lnSpc>
              <a:spcBef>
                <a:spcPts val="600"/>
              </a:spcBef>
              <a:spcAft>
                <a:spcPts val="0"/>
              </a:spcAft>
              <a:defRPr sz="900"/>
            </a:lvl8pPr>
            <a:lvl9pPr marL="182880" indent="-182880" algn="l" rtl="0">
              <a:lnSpc>
                <a:spcPct val="100000"/>
              </a:lnSpc>
              <a:spcBef>
                <a:spcPts val="600"/>
              </a:spcBef>
              <a:spcAft>
                <a:spcPts val="0"/>
              </a:spcAft>
              <a:defRPr sz="900"/>
            </a:lvl9pPr>
          </a:lstStyle>
          <a:p>
            <a:pPr lvl="0" rtl="0"/>
            <a:r>
              <a:rPr lang="ru-RU" dirty="0" smtClean="0"/>
              <a:t>Щелкните, чтобы добавить текст</a:t>
            </a:r>
            <a:endParaRPr lang="ru-RU" dirty="0"/>
          </a:p>
        </p:txBody>
      </p:sp>
      <p:sp>
        <p:nvSpPr>
          <p:cNvPr id="47" name="Текст 21"/>
          <p:cNvSpPr>
            <a:spLocks noGrp="1"/>
          </p:cNvSpPr>
          <p:nvPr>
            <p:ph type="body" sz="quarter" idx="35" hasCustomPrompt="1"/>
          </p:nvPr>
        </p:nvSpPr>
        <p:spPr>
          <a:xfrm>
            <a:off x="7235571" y="4873246"/>
            <a:ext cx="2359152" cy="1905104"/>
          </a:xfrm>
        </p:spPr>
        <p:txBody>
          <a:bodyPr lIns="91440" rIns="91440" rtlCol="0" anchor="t">
            <a:noAutofit/>
          </a:bodyPr>
          <a:lstStyle>
            <a:lvl1pPr marL="182880" indent="-182880" algn="l" rtl="0">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gn="l" rtl="0">
              <a:lnSpc>
                <a:spcPct val="100000"/>
              </a:lnSpc>
              <a:spcBef>
                <a:spcPts val="600"/>
              </a:spcBef>
              <a:spcAft>
                <a:spcPts val="0"/>
              </a:spcAft>
              <a:buFont typeface="Arial" panose="020B0604020202020204" pitchFamily="34" charset="0"/>
              <a:buChar char="•"/>
              <a:defRPr sz="900"/>
            </a:lvl2pPr>
            <a:lvl3pPr marL="182880" indent="-182880" algn="l" rtl="0">
              <a:lnSpc>
                <a:spcPct val="100000"/>
              </a:lnSpc>
              <a:spcBef>
                <a:spcPts val="600"/>
              </a:spcBef>
              <a:spcAft>
                <a:spcPts val="0"/>
              </a:spcAft>
              <a:buFont typeface="Arial" panose="020B0604020202020204" pitchFamily="34" charset="0"/>
              <a:buChar char="•"/>
              <a:defRPr sz="900"/>
            </a:lvl3pPr>
            <a:lvl4pPr marL="182880" indent="-182880" algn="l" rtl="0">
              <a:lnSpc>
                <a:spcPct val="100000"/>
              </a:lnSpc>
              <a:spcBef>
                <a:spcPts val="600"/>
              </a:spcBef>
              <a:spcAft>
                <a:spcPts val="0"/>
              </a:spcAft>
              <a:buFont typeface="Arial" panose="020B0604020202020204" pitchFamily="34" charset="0"/>
              <a:buChar char="•"/>
              <a:defRPr sz="900"/>
            </a:lvl4pPr>
            <a:lvl5pPr marL="182880" indent="-182880" algn="l" rtl="0">
              <a:lnSpc>
                <a:spcPct val="100000"/>
              </a:lnSpc>
              <a:spcBef>
                <a:spcPts val="600"/>
              </a:spcBef>
              <a:spcAft>
                <a:spcPts val="0"/>
              </a:spcAft>
              <a:buFont typeface="Arial" panose="020B0604020202020204" pitchFamily="34" charset="0"/>
              <a:buChar char="•"/>
              <a:defRPr sz="900"/>
            </a:lvl5pPr>
            <a:lvl6pPr marL="182880" indent="-182880" algn="l" rtl="0">
              <a:lnSpc>
                <a:spcPct val="100000"/>
              </a:lnSpc>
              <a:spcBef>
                <a:spcPts val="600"/>
              </a:spcBef>
              <a:spcAft>
                <a:spcPts val="0"/>
              </a:spcAft>
              <a:defRPr sz="900"/>
            </a:lvl6pPr>
            <a:lvl7pPr marL="182880" indent="-182880" algn="l" rtl="0">
              <a:lnSpc>
                <a:spcPct val="100000"/>
              </a:lnSpc>
              <a:spcBef>
                <a:spcPts val="600"/>
              </a:spcBef>
              <a:spcAft>
                <a:spcPts val="0"/>
              </a:spcAft>
              <a:defRPr sz="900"/>
            </a:lvl7pPr>
            <a:lvl8pPr marL="182880" indent="-182880" algn="l" rtl="0">
              <a:lnSpc>
                <a:spcPct val="100000"/>
              </a:lnSpc>
              <a:spcBef>
                <a:spcPts val="600"/>
              </a:spcBef>
              <a:spcAft>
                <a:spcPts val="0"/>
              </a:spcAft>
              <a:defRPr sz="900"/>
            </a:lvl8pPr>
            <a:lvl9pPr marL="182880" indent="-182880" algn="l" rtl="0">
              <a:lnSpc>
                <a:spcPct val="100000"/>
              </a:lnSpc>
              <a:spcBef>
                <a:spcPts val="600"/>
              </a:spcBef>
              <a:spcAft>
                <a:spcPts val="0"/>
              </a:spcAft>
              <a:defRPr sz="900"/>
            </a:lvl9pPr>
          </a:lstStyle>
          <a:p>
            <a:pPr lvl="0" rtl="0"/>
            <a:r>
              <a:rPr lang="ru-RU" dirty="0" smtClean="0"/>
              <a:t>Щелкните, чтобы добавить текст</a:t>
            </a:r>
            <a:endParaRPr lang="ru-RU" dirty="0"/>
          </a:p>
        </p:txBody>
      </p:sp>
    </p:spTree>
    <p:extLst>
      <p:ext uri="{BB962C8B-B14F-4D97-AF65-F5344CB8AC3E}">
        <p14:creationId xmlns:p14="http://schemas.microsoft.com/office/powerpoint/2010/main" val="118450875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pPr rtl="0"/>
            <a:r>
              <a:rPr lang="ru-RU" dirty="0" smtClean="0"/>
              <a:t>Образец заголовка</a:t>
            </a:r>
            <a:endParaRPr lang="ru-RU" dirty="0"/>
          </a:p>
        </p:txBody>
      </p:sp>
      <p:sp>
        <p:nvSpPr>
          <p:cNvPr id="3" name="Текст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rtl="0"/>
            <a:r>
              <a:rPr lang="ru-RU" dirty="0" smtClean="0"/>
              <a:t>Образец текста</a:t>
            </a:r>
          </a:p>
          <a:p>
            <a:pPr lvl="1" rtl="0"/>
            <a:r>
              <a:rPr lang="ru-RU" dirty="0" smtClean="0"/>
              <a:t>Второй уровень</a:t>
            </a:r>
          </a:p>
          <a:p>
            <a:pPr lvl="2" rtl="0"/>
            <a:r>
              <a:rPr lang="ru-RU" dirty="0" smtClean="0"/>
              <a:t>Третий уровень</a:t>
            </a:r>
          </a:p>
          <a:p>
            <a:pPr lvl="3" rtl="0"/>
            <a:r>
              <a:rPr lang="ru-RU" dirty="0" smtClean="0"/>
              <a:t>Четвертый уровень</a:t>
            </a:r>
          </a:p>
          <a:p>
            <a:pPr lvl="4" rtl="0"/>
            <a:r>
              <a:rPr lang="ru-RU" dirty="0" smtClean="0"/>
              <a:t>Пятый уровень</a:t>
            </a:r>
            <a:endParaRPr lang="ru-RU" dirty="0"/>
          </a:p>
        </p:txBody>
      </p:sp>
      <p:sp>
        <p:nvSpPr>
          <p:cNvPr id="4" name="Дата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rtl="0">
              <a:defRPr sz="1320">
                <a:solidFill>
                  <a:schemeClr val="tx1">
                    <a:tint val="75000"/>
                  </a:schemeClr>
                </a:solidFill>
              </a:defRPr>
            </a:lvl1pPr>
          </a:lstStyle>
          <a:p>
            <a:pPr rtl="0"/>
            <a:fld id="{0E2C732F-7C0E-44C8-B756-B6646DB425BC}" type="datetime1">
              <a:rPr lang="ru-RU" smtClean="0"/>
              <a:t>05.12.2024</a:t>
            </a:fld>
            <a:endParaRPr lang="ru-RU" dirty="0"/>
          </a:p>
        </p:txBody>
      </p:sp>
      <p:sp>
        <p:nvSpPr>
          <p:cNvPr id="5" name="Нижний колонтитул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rtl="0">
              <a:defRPr sz="1320">
                <a:solidFill>
                  <a:schemeClr val="tx1">
                    <a:tint val="75000"/>
                  </a:schemeClr>
                </a:solidFill>
              </a:defRPr>
            </a:lvl1pPr>
          </a:lstStyle>
          <a:p>
            <a:pPr rtl="0"/>
            <a:endParaRPr lang="ru-RU" dirty="0"/>
          </a:p>
        </p:txBody>
      </p:sp>
      <p:sp>
        <p:nvSpPr>
          <p:cNvPr id="6" name="Номер слайда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rtl="0">
              <a:defRPr sz="1320">
                <a:solidFill>
                  <a:schemeClr val="tx1">
                    <a:tint val="75000"/>
                  </a:schemeClr>
                </a:solidFill>
              </a:defRPr>
            </a:lvl1pPr>
          </a:lstStyle>
          <a:p>
            <a:r>
              <a:rPr lang="ru-RU" dirty="0" smtClean="0"/>
              <a:t>‹#›</a:t>
            </a:r>
            <a:endParaRPr lang="ru-RU" dirty="0"/>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hf sldNum="0" hdr="0" ftr="0" dt="0"/>
  <p:txStyles>
    <p:titleStyle>
      <a:lvl1pPr algn="l" defTabSz="100584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200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180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16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Текст 14"/>
          <p:cNvSpPr>
            <a:spLocks noGrp="1"/>
          </p:cNvSpPr>
          <p:nvPr>
            <p:ph type="body" sz="quarter" idx="13"/>
          </p:nvPr>
        </p:nvSpPr>
        <p:spPr>
          <a:xfrm>
            <a:off x="7141465" y="685800"/>
            <a:ext cx="2449512" cy="1262062"/>
          </a:xfrm>
        </p:spPr>
        <p:txBody>
          <a:bodyPr rtlCol="0"/>
          <a:lstStyle/>
          <a:p>
            <a:r>
              <a:rPr lang="ru-RU" sz="2000" b="1" dirty="0" err="1">
                <a:latin typeface="Times New Roman" panose="02020603050405020304" pitchFamily="18" charset="0"/>
                <a:cs typeface="Times New Roman" panose="02020603050405020304" pitchFamily="18" charset="0"/>
              </a:rPr>
              <a:t>Балаңызды</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гаджеттердің</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зиянды</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әсерінен</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қорғау</a:t>
            </a:r>
            <a:endParaRPr lang="ru-RU" sz="1000" b="1" dirty="0">
              <a:latin typeface="Times New Roman" panose="02020603050405020304" pitchFamily="18" charset="0"/>
              <a:cs typeface="Times New Roman" panose="02020603050405020304" pitchFamily="18" charset="0"/>
            </a:endParaRPr>
          </a:p>
        </p:txBody>
      </p:sp>
      <p:cxnSp>
        <p:nvCxnSpPr>
          <p:cNvPr id="10" name="Прямая соединительная линия 9"/>
          <p:cNvCxnSpPr/>
          <p:nvPr/>
        </p:nvCxnSpPr>
        <p:spPr>
          <a:xfrm>
            <a:off x="3332783" y="-20967"/>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a:off x="667512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pic>
        <p:nvPicPr>
          <p:cNvPr id="7" name="Рисунок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9402" y="2482559"/>
            <a:ext cx="3174384" cy="2734854"/>
          </a:xfrm>
          <a:prstGeom prst="rect">
            <a:avLst/>
          </a:prstGeom>
        </p:spPr>
      </p:pic>
      <p:sp>
        <p:nvSpPr>
          <p:cNvPr id="8" name="TextBox 7"/>
          <p:cNvSpPr txBox="1"/>
          <p:nvPr/>
        </p:nvSpPr>
        <p:spPr>
          <a:xfrm>
            <a:off x="6675120" y="5752110"/>
            <a:ext cx="3402947" cy="553998"/>
          </a:xfrm>
          <a:prstGeom prst="rect">
            <a:avLst/>
          </a:prstGeom>
          <a:noFill/>
        </p:spPr>
        <p:txBody>
          <a:bodyPr wrap="square" rtlCol="0">
            <a:spAutoFit/>
          </a:bodyPr>
          <a:lstStyle/>
          <a:p>
            <a:pPr algn="ctr"/>
            <a:r>
              <a:rPr lang="kk-KZ" sz="1600" dirty="0" smtClean="0">
                <a:solidFill>
                  <a:schemeClr val="tx2">
                    <a:lumMod val="95000"/>
                    <a:lumOff val="5000"/>
                  </a:schemeClr>
                </a:solidFill>
              </a:rPr>
              <a:t>«</a:t>
            </a:r>
            <a:r>
              <a:rPr lang="kk-KZ" sz="1400" dirty="0" smtClean="0">
                <a:solidFill>
                  <a:schemeClr val="tx2">
                    <a:lumMod val="95000"/>
                    <a:lumOff val="5000"/>
                  </a:schemeClr>
                </a:solidFill>
                <a:latin typeface="Times New Roman" panose="02020603050405020304" pitchFamily="18" charset="0"/>
                <a:cs typeface="Times New Roman" panose="02020603050405020304" pitchFamily="18" charset="0"/>
              </a:rPr>
              <a:t>Арт-терапия басым бағыттағы №45 «Самұрық» балабақшасы»</a:t>
            </a:r>
            <a:endParaRPr lang="ru-RU" sz="1400" dirty="0">
              <a:solidFill>
                <a:schemeClr val="tx2">
                  <a:lumMod val="95000"/>
                  <a:lumOff val="5000"/>
                </a:schemeClr>
              </a:solidFill>
              <a:latin typeface="Times New Roman" panose="02020603050405020304" pitchFamily="18" charset="0"/>
              <a:cs typeface="Times New Roman" panose="02020603050405020304" pitchFamily="18" charset="0"/>
            </a:endParaRPr>
          </a:p>
        </p:txBody>
      </p:sp>
      <p:sp>
        <p:nvSpPr>
          <p:cNvPr id="18" name="TextBox 17"/>
          <p:cNvSpPr txBox="1"/>
          <p:nvPr/>
        </p:nvSpPr>
        <p:spPr>
          <a:xfrm>
            <a:off x="447171" y="652032"/>
            <a:ext cx="2538619" cy="5909310"/>
          </a:xfrm>
          <a:prstGeom prst="rect">
            <a:avLst/>
          </a:prstGeom>
          <a:noFill/>
        </p:spPr>
        <p:txBody>
          <a:bodyPr wrap="square" rtlCol="0">
            <a:spAutoFit/>
          </a:bodyPr>
          <a:lstStyle/>
          <a:p>
            <a:r>
              <a:rPr lang="kk-KZ" sz="1400" dirty="0" smtClean="0">
                <a:solidFill>
                  <a:schemeClr val="tx2">
                    <a:lumMod val="95000"/>
                    <a:lumOff val="5000"/>
                  </a:schemeClr>
                </a:solidFill>
                <a:latin typeface="Times New Roman" panose="02020603050405020304" pitchFamily="18" charset="0"/>
                <a:cs typeface="Times New Roman" panose="02020603050405020304" pitchFamily="18" charset="0"/>
              </a:rPr>
              <a:t>6.Балаңызға гаджетсіз </a:t>
            </a:r>
            <a:r>
              <a:rPr lang="kk-KZ" sz="1400" dirty="0">
                <a:solidFill>
                  <a:schemeClr val="tx2">
                    <a:lumMod val="95000"/>
                    <a:lumOff val="5000"/>
                  </a:schemeClr>
                </a:solidFill>
                <a:latin typeface="Times New Roman" panose="02020603050405020304" pitchFamily="18" charset="0"/>
                <a:cs typeface="Times New Roman" panose="02020603050405020304" pitchFamily="18" charset="0"/>
              </a:rPr>
              <a:t>өмірдің артықшылықтарын көрсетіңіз (бірге электрондық емес ойындар ойнау, қызықты шараларға қатысу, түрлі спортпен шұғылдану, достармен жеке қарым-қатынас жасау). </a:t>
            </a:r>
            <a:endParaRPr lang="kk-KZ" sz="1400" dirty="0" smtClean="0">
              <a:solidFill>
                <a:schemeClr val="tx2">
                  <a:lumMod val="95000"/>
                  <a:lumOff val="5000"/>
                </a:schemeClr>
              </a:solidFill>
              <a:latin typeface="Times New Roman" panose="02020603050405020304" pitchFamily="18" charset="0"/>
              <a:cs typeface="Times New Roman" panose="02020603050405020304" pitchFamily="18" charset="0"/>
            </a:endParaRPr>
          </a:p>
          <a:p>
            <a:endParaRPr lang="kk-KZ" sz="1400" dirty="0" smtClean="0">
              <a:solidFill>
                <a:schemeClr val="tx2">
                  <a:lumMod val="95000"/>
                  <a:lumOff val="5000"/>
                </a:schemeClr>
              </a:solidFill>
              <a:latin typeface="Times New Roman" panose="02020603050405020304" pitchFamily="18" charset="0"/>
              <a:cs typeface="Times New Roman" panose="02020603050405020304" pitchFamily="18" charset="0"/>
            </a:endParaRPr>
          </a:p>
          <a:p>
            <a:r>
              <a:rPr lang="kk-KZ" sz="1400" dirty="0">
                <a:solidFill>
                  <a:schemeClr val="tx2">
                    <a:lumMod val="95000"/>
                    <a:lumOff val="5000"/>
                  </a:schemeClr>
                </a:solidFill>
                <a:latin typeface="Times New Roman" panose="02020603050405020304" pitchFamily="18" charset="0"/>
                <a:cs typeface="Times New Roman" panose="02020603050405020304" pitchFamily="18" charset="0"/>
              </a:rPr>
              <a:t>Жақсы ата-ана </a:t>
            </a:r>
            <a:r>
              <a:rPr lang="kk-KZ" sz="1400" dirty="0" smtClean="0">
                <a:solidFill>
                  <a:schemeClr val="tx2">
                    <a:lumMod val="95000"/>
                    <a:lumOff val="5000"/>
                  </a:schemeClr>
                </a:solidFill>
                <a:latin typeface="Times New Roman" panose="02020603050405020304" pitchFamily="18" charset="0"/>
                <a:cs typeface="Times New Roman" panose="02020603050405020304" pitchFamily="18" charset="0"/>
              </a:rPr>
              <a:t>болудың </a:t>
            </a:r>
            <a:r>
              <a:rPr lang="kk-KZ" sz="1400" dirty="0">
                <a:solidFill>
                  <a:schemeClr val="tx2">
                    <a:lumMod val="95000"/>
                    <a:lumOff val="5000"/>
                  </a:schemeClr>
                </a:solidFill>
                <a:latin typeface="Times New Roman" panose="02020603050405020304" pitchFamily="18" charset="0"/>
                <a:cs typeface="Times New Roman" panose="02020603050405020304" pitchFamily="18" charset="0"/>
              </a:rPr>
              <a:t>басты құпиясы: бүкіл назарыңызды аударып, гаджетсіз, баламен күнде бірге болуға ең азы 5-10 минут бөлу! Яғни, баламен бірге сапалы уақыт өткізу (мысалы, бірігіп үй шаруасын тындыру, ұзақ серуендер, сурет салу немесе стөл үсті ойындары, т.с.с.) </a:t>
            </a:r>
            <a:endParaRPr lang="kk-KZ" sz="1400" dirty="0" smtClean="0">
              <a:solidFill>
                <a:schemeClr val="tx2">
                  <a:lumMod val="95000"/>
                  <a:lumOff val="5000"/>
                </a:schemeClr>
              </a:solidFill>
              <a:latin typeface="Times New Roman" panose="02020603050405020304" pitchFamily="18" charset="0"/>
              <a:cs typeface="Times New Roman" panose="02020603050405020304" pitchFamily="18" charset="0"/>
            </a:endParaRPr>
          </a:p>
          <a:p>
            <a:endParaRPr lang="kk-KZ" sz="1400" dirty="0">
              <a:solidFill>
                <a:schemeClr val="tx2">
                  <a:lumMod val="95000"/>
                  <a:lumOff val="5000"/>
                </a:schemeClr>
              </a:solidFill>
              <a:latin typeface="Times New Roman" panose="02020603050405020304" pitchFamily="18" charset="0"/>
              <a:cs typeface="Times New Roman" panose="02020603050405020304" pitchFamily="18" charset="0"/>
            </a:endParaRPr>
          </a:p>
          <a:p>
            <a:r>
              <a:rPr lang="kk-KZ" sz="1400" dirty="0" smtClean="0">
                <a:solidFill>
                  <a:schemeClr val="tx2">
                    <a:lumMod val="95000"/>
                    <a:lumOff val="5000"/>
                  </a:schemeClr>
                </a:solidFill>
                <a:latin typeface="Times New Roman" panose="02020603050405020304" pitchFamily="18" charset="0"/>
                <a:cs typeface="Times New Roman" panose="02020603050405020304" pitchFamily="18" charset="0"/>
              </a:rPr>
              <a:t>Ең </a:t>
            </a:r>
            <a:r>
              <a:rPr lang="kk-KZ" sz="1400" dirty="0">
                <a:solidFill>
                  <a:schemeClr val="tx2">
                    <a:lumMod val="95000"/>
                    <a:lumOff val="5000"/>
                  </a:schemeClr>
                </a:solidFill>
                <a:latin typeface="Times New Roman" panose="02020603050405020304" pitchFamily="18" charset="0"/>
                <a:cs typeface="Times New Roman" panose="02020603050405020304" pitchFamily="18" charset="0"/>
              </a:rPr>
              <a:t>бастысы балаға қызықты болатын іспен бірге айналысыңыз. Егер де сіз осындай сәттерді қуана өткізе алатын болсаңыз, балаға да бақытты болуды үйретесіз!</a:t>
            </a:r>
            <a:endParaRPr lang="ru-RU" sz="1400" dirty="0">
              <a:solidFill>
                <a:schemeClr val="tx2">
                  <a:lumMod val="95000"/>
                  <a:lumOff val="5000"/>
                </a:schemeClr>
              </a:solidFill>
              <a:latin typeface="Times New Roman" panose="02020603050405020304" pitchFamily="18" charset="0"/>
              <a:cs typeface="Times New Roman" panose="02020603050405020304" pitchFamily="18" charset="0"/>
            </a:endParaRPr>
          </a:p>
        </p:txBody>
      </p:sp>
      <p:sp>
        <p:nvSpPr>
          <p:cNvPr id="22" name="TextBox 21"/>
          <p:cNvSpPr txBox="1"/>
          <p:nvPr/>
        </p:nvSpPr>
        <p:spPr>
          <a:xfrm>
            <a:off x="3733094" y="5217413"/>
            <a:ext cx="2814974" cy="1384995"/>
          </a:xfrm>
          <a:prstGeom prst="rect">
            <a:avLst/>
          </a:prstGeom>
          <a:noFill/>
        </p:spPr>
        <p:txBody>
          <a:bodyPr wrap="square" rtlCol="0">
            <a:spAutoFit/>
          </a:bodyPr>
          <a:lstStyle/>
          <a:p>
            <a:r>
              <a:rPr lang="kk-KZ" sz="1400" dirty="0">
                <a:solidFill>
                  <a:schemeClr val="accent1">
                    <a:lumMod val="50000"/>
                  </a:schemeClr>
                </a:solidFill>
                <a:latin typeface="Times New Roman" panose="02020603050405020304" pitchFamily="18" charset="0"/>
                <a:cs typeface="Times New Roman" panose="02020603050405020304" pitchFamily="18" charset="0"/>
              </a:rPr>
              <a:t>Ана және әке болу ерлік немесе қиын жұмыс емес, ол өзіңіздің, балаңыздың және өмірдің күнде жаңа қырларын ашып отыратын қызықты </a:t>
            </a:r>
            <a:r>
              <a:rPr lang="kk-KZ" sz="1400" dirty="0" smtClean="0">
                <a:solidFill>
                  <a:schemeClr val="accent1">
                    <a:lumMod val="50000"/>
                  </a:schemeClr>
                </a:solidFill>
                <a:latin typeface="Times New Roman" panose="02020603050405020304" pitchFamily="18" charset="0"/>
                <a:cs typeface="Times New Roman" panose="02020603050405020304" pitchFamily="18" charset="0"/>
              </a:rPr>
              <a:t>саяхат!</a:t>
            </a:r>
            <a:r>
              <a:rPr lang="kk-KZ" sz="1400" dirty="0">
                <a:solidFill>
                  <a:schemeClr val="accent1">
                    <a:lumMod val="50000"/>
                  </a:schemeClr>
                </a:solidFill>
                <a:latin typeface="Times New Roman" panose="02020603050405020304" pitchFamily="18" charset="0"/>
                <a:cs typeface="Times New Roman" panose="02020603050405020304" pitchFamily="18" charset="0"/>
              </a:rPr>
              <a:t/>
            </a:r>
            <a:br>
              <a:rPr lang="kk-KZ" sz="1400" dirty="0">
                <a:solidFill>
                  <a:schemeClr val="accent1">
                    <a:lumMod val="50000"/>
                  </a:schemeClr>
                </a:solidFill>
                <a:latin typeface="Times New Roman" panose="02020603050405020304" pitchFamily="18" charset="0"/>
                <a:cs typeface="Times New Roman" panose="02020603050405020304" pitchFamily="18" charset="0"/>
              </a:rPr>
            </a:br>
            <a:endParaRPr lang="ru-RU" sz="1400" dirty="0">
              <a:solidFill>
                <a:schemeClr val="accent1">
                  <a:lumMod val="50000"/>
                </a:schemeClr>
              </a:solidFill>
              <a:latin typeface="Times New Roman" panose="02020603050405020304" pitchFamily="18" charset="0"/>
              <a:cs typeface="Times New Roman" panose="02020603050405020304" pitchFamily="18" charset="0"/>
            </a:endParaRPr>
          </a:p>
        </p:txBody>
      </p:sp>
      <p:pic>
        <p:nvPicPr>
          <p:cNvPr id="26" name="Рисунок 25"/>
          <p:cNvPicPr>
            <a:picLocks noGrp="1" noChangeAspect="1"/>
          </p:cNvPicPr>
          <p:nvPr>
            <p:ph type="pic" sz="quarter" idx="10"/>
          </p:nvPr>
        </p:nvPicPr>
        <p:blipFill>
          <a:blip r:embed="rId4">
            <a:extLst>
              <a:ext uri="{28A0092B-C50C-407E-A947-70E740481C1C}">
                <a14:useLocalDpi xmlns:a14="http://schemas.microsoft.com/office/drawing/2010/main" val="0"/>
              </a:ext>
            </a:extLst>
          </a:blip>
          <a:srcRect l="17468" r="17468"/>
          <a:stretch>
            <a:fillRect/>
          </a:stretch>
        </p:blipFill>
        <p:spPr>
          <a:xfrm>
            <a:off x="3679777" y="652032"/>
            <a:ext cx="2635119" cy="4650027"/>
          </a:xfrm>
        </p:spPr>
      </p:pic>
    </p:spTree>
    <p:extLst>
      <p:ext uri="{BB962C8B-B14F-4D97-AF65-F5344CB8AC3E}">
        <p14:creationId xmlns:p14="http://schemas.microsoft.com/office/powerpoint/2010/main" val="17426968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Прямая соединительная линия 13"/>
          <p:cNvCxnSpPr/>
          <p:nvPr/>
        </p:nvCxnSpPr>
        <p:spPr>
          <a:xfrm>
            <a:off x="676656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2"/>
          <p:cNvCxnSpPr/>
          <p:nvPr/>
        </p:nvCxnSpPr>
        <p:spPr>
          <a:xfrm>
            <a:off x="338328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24816" y="788719"/>
            <a:ext cx="2906974" cy="6340197"/>
          </a:xfrm>
          <a:prstGeom prst="rect">
            <a:avLst/>
          </a:prstGeom>
          <a:noFill/>
        </p:spPr>
        <p:txBody>
          <a:bodyPr wrap="square" rtlCol="0">
            <a:spAutoFit/>
          </a:bodyPr>
          <a:lstStyle/>
          <a:p>
            <a:r>
              <a:rPr lang="kk-KZ" sz="1400" b="1" dirty="0">
                <a:solidFill>
                  <a:schemeClr val="tx2">
                    <a:lumMod val="95000"/>
                    <a:lumOff val="5000"/>
                  </a:schemeClr>
                </a:solidFill>
                <a:latin typeface="Times New Roman" panose="02020603050405020304" pitchFamily="18" charset="0"/>
                <a:cs typeface="Times New Roman" panose="02020603050405020304" pitchFamily="18" charset="0"/>
              </a:rPr>
              <a:t>Цифрлық әлемнің кері әсерін азайтудың жолдары</a:t>
            </a:r>
            <a:endParaRPr lang="ru-RU" sz="1400" b="1" dirty="0">
              <a:solidFill>
                <a:schemeClr val="tx2">
                  <a:lumMod val="95000"/>
                  <a:lumOff val="5000"/>
                </a:schemeClr>
              </a:solidFill>
              <a:latin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v"/>
            </a:pPr>
            <a:r>
              <a:rPr lang="kk-KZ" sz="1400" dirty="0">
                <a:solidFill>
                  <a:schemeClr val="tx2">
                    <a:lumMod val="95000"/>
                    <a:lumOff val="5000"/>
                  </a:schemeClr>
                </a:solidFill>
                <a:latin typeface="Times New Roman" panose="02020603050405020304" pitchFamily="18" charset="0"/>
                <a:cs typeface="Times New Roman" panose="02020603050405020304" pitchFamily="18" charset="0"/>
              </a:rPr>
              <a:t>Гаджетке тәуелділік мәселесін жеңу үшін ата-ана дер уақытында шара қолдау арқылы,  тәуелділіктің бұл түрінен оңай құтыла алады. Ол үшін миындағы дофаминнің әсерімен қызыққа батып отырған баланы гаджеттен ажырату мақсатында баланың жанына отырып, ойын қалай болып жатыр, қандай деңгей, қандай кейіпкер, ол не істей алады деген сұрақтарды қойып көңілін бөлу керек.</a:t>
            </a:r>
            <a:br>
              <a:rPr lang="kk-KZ" sz="1400" dirty="0">
                <a:solidFill>
                  <a:schemeClr val="tx2">
                    <a:lumMod val="95000"/>
                    <a:lumOff val="5000"/>
                  </a:schemeClr>
                </a:solidFill>
                <a:latin typeface="Times New Roman" panose="02020603050405020304" pitchFamily="18" charset="0"/>
                <a:cs typeface="Times New Roman" panose="02020603050405020304" pitchFamily="18" charset="0"/>
              </a:rPr>
            </a:br>
            <a:endParaRPr lang="kk-KZ" sz="1400" dirty="0" smtClean="0">
              <a:solidFill>
                <a:schemeClr val="tx2">
                  <a:lumMod val="95000"/>
                  <a:lumOff val="5000"/>
                </a:schemeClr>
              </a:solidFill>
              <a:latin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v"/>
            </a:pPr>
            <a:r>
              <a:rPr lang="kk-KZ" sz="1400" dirty="0" smtClean="0">
                <a:solidFill>
                  <a:schemeClr val="tx2">
                    <a:lumMod val="95000"/>
                    <a:lumOff val="5000"/>
                  </a:schemeClr>
                </a:solidFill>
                <a:latin typeface="Times New Roman" panose="02020603050405020304" pitchFamily="18" charset="0"/>
                <a:cs typeface="Times New Roman" panose="02020603050405020304" pitchFamily="18" charset="0"/>
              </a:rPr>
              <a:t>Егер </a:t>
            </a:r>
            <a:r>
              <a:rPr lang="kk-KZ" sz="1400" dirty="0">
                <a:solidFill>
                  <a:schemeClr val="tx2">
                    <a:lumMod val="95000"/>
                    <a:lumOff val="5000"/>
                  </a:schemeClr>
                </a:solidFill>
                <a:latin typeface="Times New Roman" panose="02020603050405020304" pitchFamily="18" charset="0"/>
                <a:cs typeface="Times New Roman" panose="02020603050405020304" pitchFamily="18" charset="0"/>
              </a:rPr>
              <a:t>сіздің сұрақтарыңыз жауапсыз қалса, шыдамдылықпен баланың қасында болып, біртіндеп, асықпай сөйлесе бастаңыз. Баладан алғашқы жауапты алған сәттен бастап ол виртуалды әлемнен шығып, сіздің отырғаныңызды байқайды. Бұл жағдайда дофамин деңгейі төмендей бастайды.</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r>
            <a:br>
              <a:rPr lang="ru-RU" sz="1400" dirty="0">
                <a:solidFill>
                  <a:schemeClr val="tx2">
                    <a:lumMod val="95000"/>
                    <a:lumOff val="5000"/>
                  </a:schemeClr>
                </a:solidFill>
                <a:latin typeface="Times New Roman" panose="02020603050405020304" pitchFamily="18" charset="0"/>
                <a:cs typeface="Times New Roman" panose="02020603050405020304" pitchFamily="18" charset="0"/>
              </a:rPr>
            </a:b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r>
            <a:br>
              <a:rPr lang="ru-RU" sz="1400" dirty="0">
                <a:solidFill>
                  <a:schemeClr val="tx2">
                    <a:lumMod val="95000"/>
                    <a:lumOff val="5000"/>
                  </a:schemeClr>
                </a:solidFill>
                <a:latin typeface="Times New Roman" panose="02020603050405020304" pitchFamily="18" charset="0"/>
                <a:cs typeface="Times New Roman" panose="02020603050405020304" pitchFamily="18" charset="0"/>
              </a:rPr>
            </a:br>
            <a:endParaRPr lang="ru-RU" sz="1400" dirty="0">
              <a:solidFill>
                <a:schemeClr val="tx2">
                  <a:lumMod val="95000"/>
                  <a:lumOff val="5000"/>
                </a:schemeClr>
              </a:solidFill>
              <a:latin typeface="Times New Roman" panose="02020603050405020304" pitchFamily="18" charset="0"/>
              <a:cs typeface="Times New Roman" panose="02020603050405020304" pitchFamily="18" charset="0"/>
            </a:endParaRPr>
          </a:p>
        </p:txBody>
      </p:sp>
      <p:sp>
        <p:nvSpPr>
          <p:cNvPr id="9" name="TextBox 8"/>
          <p:cNvSpPr txBox="1"/>
          <p:nvPr/>
        </p:nvSpPr>
        <p:spPr>
          <a:xfrm>
            <a:off x="3686261" y="450165"/>
            <a:ext cx="2777319" cy="6678751"/>
          </a:xfrm>
          <a:prstGeom prst="rect">
            <a:avLst/>
          </a:prstGeom>
          <a:noFill/>
        </p:spPr>
        <p:txBody>
          <a:bodyPr wrap="square" rtlCol="0">
            <a:spAutoFit/>
          </a:bodyPr>
          <a:lstStyle/>
          <a:p>
            <a:pPr marL="171450" indent="-171450">
              <a:buFont typeface="Wingdings" panose="05000000000000000000" pitchFamily="2" charset="2"/>
              <a:buChar char="v"/>
            </a:pPr>
            <a:endParaRPr lang="ru-RU" sz="1200" dirty="0">
              <a:solidFill>
                <a:schemeClr val="tx2">
                  <a:lumMod val="95000"/>
                  <a:lumOff val="5000"/>
                </a:schemeClr>
              </a:solidFill>
              <a:latin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v"/>
            </a:pP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Сөйлесе</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бастаған</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кезде</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тамақ</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ішу</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жуыну</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немесе</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сабақтарын</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қарау</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керектігін</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ақырын</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есіне</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салыңыз</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Осы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өмірге</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қайтып</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келудің</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жұмсақ</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әдісі</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қолданылғандықтан</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сіздің</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өтінішіңізге</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құлақ</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салып</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көңіл</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бөлгеніңізге</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қуанып</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гаджетті</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өз</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еркімен</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өшіретін</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болады</a:t>
            </a:r>
            <a:r>
              <a:rPr lang="ru-RU" sz="1400" dirty="0" smtClean="0">
                <a:solidFill>
                  <a:schemeClr val="tx2">
                    <a:lumMod val="95000"/>
                    <a:lumOff val="5000"/>
                  </a:schemeClr>
                </a:solidFill>
                <a:latin typeface="Times New Roman" panose="02020603050405020304" pitchFamily="18" charset="0"/>
                <a:cs typeface="Times New Roman" panose="02020603050405020304" pitchFamily="18" charset="0"/>
              </a:rPr>
              <a:t>.</a:t>
            </a:r>
          </a:p>
          <a:p>
            <a:pPr marL="171450" indent="-171450">
              <a:buFont typeface="Wingdings" panose="05000000000000000000" pitchFamily="2" charset="2"/>
              <a:buChar char="v"/>
            </a:pPr>
            <a:endParaRPr lang="ru-RU" sz="1400" dirty="0">
              <a:solidFill>
                <a:schemeClr val="tx2">
                  <a:lumMod val="95000"/>
                  <a:lumOff val="5000"/>
                </a:schemeClr>
              </a:solidFill>
              <a:latin typeface="Times New Roman" panose="02020603050405020304" pitchFamily="18" charset="0"/>
              <a:cs typeface="Times New Roman" panose="02020603050405020304" pitchFamily="18" charset="0"/>
            </a:endParaRPr>
          </a:p>
          <a:p>
            <a:r>
              <a:rPr lang="kk-KZ" sz="1400" b="1" dirty="0" smtClean="0">
                <a:solidFill>
                  <a:schemeClr val="tx2">
                    <a:lumMod val="95000"/>
                    <a:lumOff val="5000"/>
                  </a:schemeClr>
                </a:solidFill>
                <a:latin typeface="Times New Roman" panose="02020603050405020304" pitchFamily="18" charset="0"/>
                <a:cs typeface="Times New Roman" panose="02020603050405020304" pitchFamily="18" charset="0"/>
              </a:rPr>
              <a:t>Гаджеттің </a:t>
            </a:r>
            <a:r>
              <a:rPr lang="kk-KZ" sz="1400" b="1" dirty="0">
                <a:solidFill>
                  <a:schemeClr val="tx2">
                    <a:lumMod val="95000"/>
                    <a:lumOff val="5000"/>
                  </a:schemeClr>
                </a:solidFill>
                <a:latin typeface="Times New Roman" panose="02020603050405020304" pitchFamily="18" charset="0"/>
                <a:cs typeface="Times New Roman" panose="02020603050405020304" pitchFamily="18" charset="0"/>
              </a:rPr>
              <a:t>қаупін азайтудың тәсілдері:</a:t>
            </a:r>
            <a:endParaRPr lang="ru-RU" sz="1400" b="1" dirty="0">
              <a:solidFill>
                <a:schemeClr val="tx2">
                  <a:lumMod val="95000"/>
                  <a:lumOff val="5000"/>
                </a:schemeClr>
              </a:solidFill>
              <a:latin typeface="Times New Roman" panose="02020603050405020304" pitchFamily="18" charset="0"/>
              <a:cs typeface="Times New Roman" panose="02020603050405020304" pitchFamily="18" charset="0"/>
            </a:endParaRPr>
          </a:p>
          <a:p>
            <a:pPr lvl="0"/>
            <a:r>
              <a:rPr lang="kk-KZ" sz="1400" dirty="0" smtClean="0">
                <a:solidFill>
                  <a:schemeClr val="tx2">
                    <a:lumMod val="95000"/>
                    <a:lumOff val="5000"/>
                  </a:schemeClr>
                </a:solidFill>
                <a:latin typeface="Times New Roman" panose="02020603050405020304" pitchFamily="18" charset="0"/>
                <a:cs typeface="Times New Roman" panose="02020603050405020304" pitchFamily="18" charset="0"/>
              </a:rPr>
              <a:t>1.Өзіңіздің </a:t>
            </a:r>
            <a:r>
              <a:rPr lang="kk-KZ" sz="1400" dirty="0">
                <a:solidFill>
                  <a:schemeClr val="tx2">
                    <a:lumMod val="95000"/>
                    <a:lumOff val="5000"/>
                  </a:schemeClr>
                </a:solidFill>
                <a:latin typeface="Times New Roman" panose="02020603050405020304" pitchFamily="18" charset="0"/>
                <a:cs typeface="Times New Roman" panose="02020603050405020304" pitchFamily="18" charset="0"/>
              </a:rPr>
              <a:t>де және балаларыңыздың да критикалық ойлауын дамытыңыз. Интернетте жазылғанның барлығы бірдей шындық </a:t>
            </a:r>
            <a:r>
              <a:rPr lang="kk-KZ" sz="1400" dirty="0" smtClean="0">
                <a:solidFill>
                  <a:schemeClr val="tx2">
                    <a:lumMod val="95000"/>
                    <a:lumOff val="5000"/>
                  </a:schemeClr>
                </a:solidFill>
                <a:latin typeface="Times New Roman" panose="02020603050405020304" pitchFamily="18" charset="0"/>
                <a:cs typeface="Times New Roman" panose="02020603050405020304" pitchFamily="18" charset="0"/>
              </a:rPr>
              <a:t>емес. </a:t>
            </a:r>
            <a:r>
              <a:rPr lang="kk-KZ" sz="1400" dirty="0">
                <a:solidFill>
                  <a:schemeClr val="tx2">
                    <a:lumMod val="95000"/>
                    <a:lumOff val="5000"/>
                  </a:schemeClr>
                </a:solidFill>
                <a:latin typeface="Times New Roman" panose="02020603050405020304" pitchFamily="18" charset="0"/>
                <a:cs typeface="Times New Roman" panose="02020603050405020304" pitchFamily="18" charset="0"/>
              </a:rPr>
              <a:t>Ақпарат толқынын сүзгіден өткізіп, тек дұрысын алып отыруға баланың әдеттенгені жөн.</a:t>
            </a:r>
            <a:br>
              <a:rPr lang="kk-KZ" sz="1400" dirty="0">
                <a:solidFill>
                  <a:schemeClr val="tx2">
                    <a:lumMod val="95000"/>
                    <a:lumOff val="5000"/>
                  </a:schemeClr>
                </a:solidFill>
                <a:latin typeface="Times New Roman" panose="02020603050405020304" pitchFamily="18" charset="0"/>
                <a:cs typeface="Times New Roman" panose="02020603050405020304" pitchFamily="18" charset="0"/>
              </a:rPr>
            </a:br>
            <a:endParaRPr lang="ru-RU" sz="1400" dirty="0">
              <a:solidFill>
                <a:schemeClr val="tx2">
                  <a:lumMod val="95000"/>
                  <a:lumOff val="5000"/>
                </a:schemeClr>
              </a:solidFill>
              <a:latin typeface="Times New Roman" panose="02020603050405020304" pitchFamily="18" charset="0"/>
              <a:cs typeface="Times New Roman" panose="02020603050405020304" pitchFamily="18" charset="0"/>
            </a:endParaRPr>
          </a:p>
          <a:p>
            <a:pPr lvl="0"/>
            <a:r>
              <a:rPr lang="kk-KZ" sz="1400" dirty="0" smtClean="0">
                <a:solidFill>
                  <a:schemeClr val="tx2">
                    <a:lumMod val="95000"/>
                    <a:lumOff val="5000"/>
                  </a:schemeClr>
                </a:solidFill>
                <a:latin typeface="Times New Roman" panose="02020603050405020304" pitchFamily="18" charset="0"/>
                <a:cs typeface="Times New Roman" panose="02020603050405020304" pitchFamily="18" charset="0"/>
              </a:rPr>
              <a:t>2.Балаға </a:t>
            </a:r>
            <a:r>
              <a:rPr lang="kk-KZ" sz="1400" dirty="0">
                <a:solidFill>
                  <a:schemeClr val="tx2">
                    <a:lumMod val="95000"/>
                    <a:lumOff val="5000"/>
                  </a:schemeClr>
                </a:solidFill>
                <a:latin typeface="Times New Roman" panose="02020603050405020304" pitchFamily="18" charset="0"/>
                <a:cs typeface="Times New Roman" panose="02020603050405020304" pitchFamily="18" charset="0"/>
              </a:rPr>
              <a:t>интернетте психологиялық қорғаныс құруды </a:t>
            </a:r>
            <a:r>
              <a:rPr lang="kk-KZ" sz="1400" dirty="0" smtClean="0">
                <a:solidFill>
                  <a:schemeClr val="tx2">
                    <a:lumMod val="95000"/>
                    <a:lumOff val="5000"/>
                  </a:schemeClr>
                </a:solidFill>
                <a:latin typeface="Times New Roman" panose="02020603050405020304" pitchFamily="18" charset="0"/>
                <a:cs typeface="Times New Roman" panose="02020603050405020304" pitchFamily="18" charset="0"/>
              </a:rPr>
              <a:t>үйретіңіз</a:t>
            </a:r>
          </a:p>
          <a:p>
            <a:pPr lvl="0"/>
            <a:endParaRPr lang="ru-RU" sz="1400" dirty="0" smtClean="0">
              <a:solidFill>
                <a:schemeClr val="tx2">
                  <a:lumMod val="95000"/>
                  <a:lumOff val="5000"/>
                </a:schemeClr>
              </a:solidFill>
              <a:latin typeface="Times New Roman" panose="02020603050405020304" pitchFamily="18" charset="0"/>
              <a:cs typeface="Times New Roman" panose="02020603050405020304" pitchFamily="18" charset="0"/>
            </a:endParaRPr>
          </a:p>
          <a:p>
            <a:pPr lvl="0"/>
            <a:r>
              <a:rPr lang="ru-RU" sz="1400" dirty="0" smtClean="0">
                <a:solidFill>
                  <a:schemeClr val="tx2">
                    <a:lumMod val="95000"/>
                    <a:lumOff val="5000"/>
                  </a:schemeClr>
                </a:solidFill>
                <a:latin typeface="Times New Roman" panose="02020603050405020304" pitchFamily="18" charset="0"/>
                <a:cs typeface="Times New Roman" panose="02020603050405020304" pitchFamily="18" charset="0"/>
              </a:rPr>
              <a:t>3.Компьютер</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телевизор, планшет,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телефонды</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қолдану</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уақытына</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шектеу</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қойыңыз</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endParaRPr lang="ru-RU" sz="1400" dirty="0">
              <a:solidFill>
                <a:schemeClr val="tx2">
                  <a:lumMod val="95000"/>
                  <a:lumOff val="5000"/>
                </a:schemeClr>
              </a:solidFill>
              <a:latin typeface="Times New Roman" panose="02020603050405020304" pitchFamily="18" charset="0"/>
              <a:cs typeface="Times New Roman" panose="02020603050405020304" pitchFamily="18" charset="0"/>
            </a:endParaRPr>
          </a:p>
          <a:p>
            <a:pPr lvl="0"/>
            <a:r>
              <a:rPr lang="ru-RU" sz="1200" dirty="0">
                <a:solidFill>
                  <a:schemeClr val="tx2">
                    <a:lumMod val="95000"/>
                    <a:lumOff val="5000"/>
                  </a:schemeClr>
                </a:solidFill>
                <a:latin typeface="Times New Roman" panose="02020603050405020304" pitchFamily="18" charset="0"/>
                <a:cs typeface="Times New Roman" panose="02020603050405020304" pitchFamily="18" charset="0"/>
              </a:rPr>
              <a:t/>
            </a:r>
            <a:br>
              <a:rPr lang="ru-RU" sz="1200" dirty="0">
                <a:solidFill>
                  <a:schemeClr val="tx2">
                    <a:lumMod val="95000"/>
                    <a:lumOff val="5000"/>
                  </a:schemeClr>
                </a:solidFill>
                <a:latin typeface="Times New Roman" panose="02020603050405020304" pitchFamily="18" charset="0"/>
                <a:cs typeface="Times New Roman" panose="02020603050405020304" pitchFamily="18" charset="0"/>
              </a:rPr>
            </a:br>
            <a:endParaRPr lang="ru-RU" sz="1200" dirty="0">
              <a:solidFill>
                <a:schemeClr val="tx2">
                  <a:lumMod val="95000"/>
                  <a:lumOff val="5000"/>
                </a:schemeClr>
              </a:solidFill>
              <a:latin typeface="Times New Roman" panose="02020603050405020304" pitchFamily="18" charset="0"/>
              <a:cs typeface="Times New Roman" panose="02020603050405020304" pitchFamily="18" charset="0"/>
            </a:endParaRPr>
          </a:p>
        </p:txBody>
      </p:sp>
      <p:sp>
        <p:nvSpPr>
          <p:cNvPr id="20" name="TextBox 19"/>
          <p:cNvSpPr txBox="1"/>
          <p:nvPr/>
        </p:nvSpPr>
        <p:spPr>
          <a:xfrm>
            <a:off x="7069541" y="694870"/>
            <a:ext cx="2415654" cy="7201972"/>
          </a:xfrm>
          <a:prstGeom prst="rect">
            <a:avLst/>
          </a:prstGeom>
          <a:noFill/>
        </p:spPr>
        <p:txBody>
          <a:bodyPr wrap="square" rtlCol="0">
            <a:spAutoFit/>
          </a:bodyPr>
          <a:lstStyle/>
          <a:p>
            <a:pPr lvl="0"/>
            <a:r>
              <a:rPr lang="ru-RU" sz="1400" dirty="0" err="1" smtClean="0">
                <a:solidFill>
                  <a:schemeClr val="tx2">
                    <a:lumMod val="95000"/>
                    <a:lumOff val="5000"/>
                  </a:schemeClr>
                </a:solidFill>
                <a:latin typeface="Times New Roman" panose="02020603050405020304" pitchFamily="18" charset="0"/>
                <a:cs typeface="Times New Roman" panose="02020603050405020304" pitchFamily="18" charset="0"/>
              </a:rPr>
              <a:t>Мысалы</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балалар</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ұйықтар</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алдында</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екі</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сағат</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бұрын</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осы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құрылғыларды</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пайдалануды</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доғарулары</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керек</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мұндай</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ереже</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жанұя</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мүшелерімен</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келісе</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отырып</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бекітілсе</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бала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өзі</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қабылдаған</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ережені</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сақтауға</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тырысатын</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болады</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Ең</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маңыздысы</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осы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уақытта</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ата-ананың</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да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барлық</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гаджеттерді</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авиарежимге</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қойып</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оларды</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қолданбағаны</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 </a:t>
            </a:r>
            <a:r>
              <a:rPr lang="ru-RU" sz="1400" dirty="0" err="1">
                <a:solidFill>
                  <a:schemeClr val="tx2">
                    <a:lumMod val="95000"/>
                    <a:lumOff val="5000"/>
                  </a:schemeClr>
                </a:solidFill>
                <a:latin typeface="Times New Roman" panose="02020603050405020304" pitchFamily="18" charset="0"/>
                <a:cs typeface="Times New Roman" panose="02020603050405020304" pitchFamily="18" charset="0"/>
              </a:rPr>
              <a:t>дұрыс</a:t>
            </a:r>
            <a:r>
              <a:rPr lang="ru-RU" sz="1400" dirty="0">
                <a:solidFill>
                  <a:schemeClr val="tx2">
                    <a:lumMod val="95000"/>
                    <a:lumOff val="5000"/>
                  </a:schemeClr>
                </a:solidFill>
                <a:latin typeface="Times New Roman" panose="02020603050405020304" pitchFamily="18" charset="0"/>
                <a:cs typeface="Times New Roman" panose="02020603050405020304" pitchFamily="18" charset="0"/>
              </a:rPr>
              <a:t>.</a:t>
            </a:r>
            <a:br>
              <a:rPr lang="ru-RU" sz="1400" dirty="0">
                <a:solidFill>
                  <a:schemeClr val="tx2">
                    <a:lumMod val="95000"/>
                    <a:lumOff val="5000"/>
                  </a:schemeClr>
                </a:solidFill>
                <a:latin typeface="Times New Roman" panose="02020603050405020304" pitchFamily="18" charset="0"/>
                <a:cs typeface="Times New Roman" panose="02020603050405020304" pitchFamily="18" charset="0"/>
              </a:rPr>
            </a:br>
            <a:endParaRPr lang="ru-RU" sz="1400" dirty="0">
              <a:solidFill>
                <a:schemeClr val="tx2">
                  <a:lumMod val="95000"/>
                  <a:lumOff val="5000"/>
                </a:schemeClr>
              </a:solidFill>
              <a:latin typeface="Times New Roman" panose="02020603050405020304" pitchFamily="18" charset="0"/>
              <a:cs typeface="Times New Roman" panose="02020603050405020304" pitchFamily="18" charset="0"/>
            </a:endParaRPr>
          </a:p>
          <a:p>
            <a:r>
              <a:rPr lang="kk-KZ" sz="1400" dirty="0" smtClean="0">
                <a:solidFill>
                  <a:schemeClr val="tx2">
                    <a:lumMod val="95000"/>
                    <a:lumOff val="5000"/>
                  </a:schemeClr>
                </a:solidFill>
                <a:latin typeface="Times New Roman" panose="02020603050405020304" pitchFamily="18" charset="0"/>
                <a:cs typeface="Times New Roman" panose="02020603050405020304" pitchFamily="18" charset="0"/>
              </a:rPr>
              <a:t>4.Сайттардың </a:t>
            </a:r>
            <a:r>
              <a:rPr lang="kk-KZ" sz="1400" dirty="0">
                <a:solidFill>
                  <a:schemeClr val="tx2">
                    <a:lumMod val="95000"/>
                    <a:lumOff val="5000"/>
                  </a:schemeClr>
                </a:solidFill>
                <a:latin typeface="Times New Roman" panose="02020603050405020304" pitchFamily="18" charset="0"/>
                <a:cs typeface="Times New Roman" panose="02020603050405020304" pitchFamily="18" charset="0"/>
              </a:rPr>
              <a:t>тарихын тексеріп отырыңыз, онда баланың қараған сайттары көрініп тұрады</a:t>
            </a:r>
            <a:r>
              <a:rPr lang="kk-KZ" sz="1400" dirty="0" smtClean="0">
                <a:solidFill>
                  <a:schemeClr val="tx2">
                    <a:lumMod val="95000"/>
                    <a:lumOff val="5000"/>
                  </a:schemeClr>
                </a:solidFill>
                <a:latin typeface="Times New Roman" panose="02020603050405020304" pitchFamily="18" charset="0"/>
                <a:cs typeface="Times New Roman" panose="02020603050405020304" pitchFamily="18" charset="0"/>
              </a:rPr>
              <a:t>.</a:t>
            </a:r>
          </a:p>
          <a:p>
            <a:endParaRPr lang="kk-KZ" sz="1400" dirty="0" smtClean="0">
              <a:solidFill>
                <a:schemeClr val="tx2">
                  <a:lumMod val="95000"/>
                  <a:lumOff val="5000"/>
                </a:schemeClr>
              </a:solidFill>
              <a:latin typeface="Times New Roman" panose="02020603050405020304" pitchFamily="18" charset="0"/>
              <a:cs typeface="Times New Roman" panose="02020603050405020304" pitchFamily="18" charset="0"/>
            </a:endParaRPr>
          </a:p>
          <a:p>
            <a:pPr lvl="0"/>
            <a:r>
              <a:rPr lang="kk-KZ" sz="1400" dirty="0" smtClean="0">
                <a:solidFill>
                  <a:schemeClr val="tx2">
                    <a:lumMod val="95000"/>
                    <a:lumOff val="5000"/>
                  </a:schemeClr>
                </a:solidFill>
                <a:latin typeface="Times New Roman" panose="02020603050405020304" pitchFamily="18" charset="0"/>
                <a:cs typeface="Times New Roman" panose="02020603050405020304" pitchFamily="18" charset="0"/>
              </a:rPr>
              <a:t>5.Балаға </a:t>
            </a:r>
            <a:r>
              <a:rPr lang="kk-KZ" sz="1400" dirty="0">
                <a:solidFill>
                  <a:schemeClr val="tx2">
                    <a:lumMod val="95000"/>
                    <a:lumOff val="5000"/>
                  </a:schemeClr>
                </a:solidFill>
                <a:latin typeface="Times New Roman" panose="02020603050405020304" pitchFamily="18" charset="0"/>
                <a:cs typeface="Times New Roman" panose="02020603050405020304" pitchFamily="18" charset="0"/>
              </a:rPr>
              <a:t>жеке деректерді (мысалы, </a:t>
            </a:r>
            <a:r>
              <a:rPr lang="kk-KZ" sz="1400" dirty="0" smtClean="0">
                <a:solidFill>
                  <a:schemeClr val="tx2">
                    <a:lumMod val="95000"/>
                    <a:lumOff val="5000"/>
                  </a:schemeClr>
                </a:solidFill>
                <a:latin typeface="Times New Roman" panose="02020603050405020304" pitchFamily="18" charset="0"/>
                <a:cs typeface="Times New Roman" panose="02020603050405020304" pitchFamily="18" charset="0"/>
              </a:rPr>
              <a:t>мекен-жай</a:t>
            </a:r>
            <a:r>
              <a:rPr lang="kk-KZ" sz="1400" dirty="0">
                <a:solidFill>
                  <a:schemeClr val="tx2">
                    <a:lumMod val="95000"/>
                    <a:lumOff val="5000"/>
                  </a:schemeClr>
                </a:solidFill>
                <a:latin typeface="Times New Roman" panose="02020603050405020304" pitchFamily="18" charset="0"/>
                <a:cs typeface="Times New Roman" panose="02020603050405020304" pitchFamily="18" charset="0"/>
              </a:rPr>
              <a:t>, жанұя мүшелері туралы ақпаратты немесе өзін суретке түсіріп жіберуді сұраған болса) танымайтын адамға беруге болмайтынын ескертіңіз және осындай жағдайды міндетті түрде ата-анасына айтуы керек.</a:t>
            </a:r>
            <a:br>
              <a:rPr lang="kk-KZ" sz="1400" dirty="0">
                <a:solidFill>
                  <a:schemeClr val="tx2">
                    <a:lumMod val="95000"/>
                    <a:lumOff val="5000"/>
                  </a:schemeClr>
                </a:solidFill>
                <a:latin typeface="Times New Roman" panose="02020603050405020304" pitchFamily="18" charset="0"/>
                <a:cs typeface="Times New Roman" panose="02020603050405020304" pitchFamily="18" charset="0"/>
              </a:rPr>
            </a:br>
            <a:r>
              <a:rPr lang="kk-KZ" sz="1400" dirty="0">
                <a:solidFill>
                  <a:schemeClr val="tx2">
                    <a:lumMod val="95000"/>
                    <a:lumOff val="5000"/>
                  </a:schemeClr>
                </a:solidFill>
                <a:latin typeface="Times New Roman" panose="02020603050405020304" pitchFamily="18" charset="0"/>
                <a:cs typeface="Times New Roman" panose="02020603050405020304" pitchFamily="18" charset="0"/>
              </a:rPr>
              <a:t/>
            </a:r>
            <a:br>
              <a:rPr lang="kk-KZ" sz="1400" dirty="0">
                <a:solidFill>
                  <a:schemeClr val="tx2">
                    <a:lumMod val="95000"/>
                    <a:lumOff val="5000"/>
                  </a:schemeClr>
                </a:solidFill>
                <a:latin typeface="Times New Roman" panose="02020603050405020304" pitchFamily="18" charset="0"/>
                <a:cs typeface="Times New Roman" panose="02020603050405020304" pitchFamily="18" charset="0"/>
              </a:rPr>
            </a:br>
            <a:endParaRPr lang="ru-RU" sz="1400" dirty="0">
              <a:solidFill>
                <a:schemeClr val="tx2">
                  <a:lumMod val="95000"/>
                  <a:lumOff val="5000"/>
                </a:schemeClr>
              </a:solidFill>
              <a:latin typeface="Times New Roman" panose="02020603050405020304" pitchFamily="18" charset="0"/>
              <a:cs typeface="Times New Roman" panose="02020603050405020304" pitchFamily="18" charset="0"/>
            </a:endParaRPr>
          </a:p>
          <a:p>
            <a:endParaRPr lang="ru-RU" sz="1400" dirty="0">
              <a:solidFill>
                <a:schemeClr val="tx2">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518484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уристический буклет: 11 x 8,5">
  <a:themeElements>
    <a:clrScheme name="Travel Brochure">
      <a:dk1>
        <a:srgbClr val="595959"/>
      </a:dk1>
      <a:lt1>
        <a:sysClr val="window" lastClr="FFFFFF"/>
      </a:lt1>
      <a:dk2>
        <a:srgbClr val="000000"/>
      </a:dk2>
      <a:lt2>
        <a:srgbClr val="F5E7B9"/>
      </a:lt2>
      <a:accent1>
        <a:srgbClr val="B52E29"/>
      </a:accent1>
      <a:accent2>
        <a:srgbClr val="6BADE3"/>
      </a:accent2>
      <a:accent3>
        <a:srgbClr val="F0C456"/>
      </a:accent3>
      <a:accent4>
        <a:srgbClr val="60958D"/>
      </a:accent4>
      <a:accent5>
        <a:srgbClr val="E5554B"/>
      </a:accent5>
      <a:accent6>
        <a:srgbClr val="D5BFA5"/>
      </a:accent6>
      <a:hlink>
        <a:srgbClr val="E6C660"/>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oTvlRedBlutri.potx" id="{4977B726-3B8F-42AA-A775-DA2013E2240D}" vid="{DC246A5D-CD36-402A-887F-BF1606EB8D32}"/>
    </a:ext>
  </a:extLst>
</a:theme>
</file>

<file path=ppt/theme/theme2.xml><?xml version="1.0" encoding="utf-8"?>
<a:theme xmlns:a="http://schemas.openxmlformats.org/drawingml/2006/main" name="Office Theme">
  <a:themeElements>
    <a:clrScheme name="Travel Brochure">
      <a:dk1>
        <a:srgbClr val="595959"/>
      </a:dk1>
      <a:lt1>
        <a:sysClr val="window" lastClr="FFFFFF"/>
      </a:lt1>
      <a:dk2>
        <a:srgbClr val="000000"/>
      </a:dk2>
      <a:lt2>
        <a:srgbClr val="F5E7B9"/>
      </a:lt2>
      <a:accent1>
        <a:srgbClr val="B52E29"/>
      </a:accent1>
      <a:accent2>
        <a:srgbClr val="6BADE3"/>
      </a:accent2>
      <a:accent3>
        <a:srgbClr val="F0C456"/>
      </a:accent3>
      <a:accent4>
        <a:srgbClr val="60958D"/>
      </a:accent4>
      <a:accent5>
        <a:srgbClr val="E5554B"/>
      </a:accent5>
      <a:accent6>
        <a:srgbClr val="D5BFA5"/>
      </a:accent6>
      <a:hlink>
        <a:srgbClr val="E6C660"/>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Travel Brochure">
      <a:dk1>
        <a:srgbClr val="595959"/>
      </a:dk1>
      <a:lt1>
        <a:sysClr val="window" lastClr="FFFFFF"/>
      </a:lt1>
      <a:dk2>
        <a:srgbClr val="000000"/>
      </a:dk2>
      <a:lt2>
        <a:srgbClr val="F5E7B9"/>
      </a:lt2>
      <a:accent1>
        <a:srgbClr val="B52E29"/>
      </a:accent1>
      <a:accent2>
        <a:srgbClr val="6BADE3"/>
      </a:accent2>
      <a:accent3>
        <a:srgbClr val="F0C456"/>
      </a:accent3>
      <a:accent4>
        <a:srgbClr val="60958D"/>
      </a:accent4>
      <a:accent5>
        <a:srgbClr val="E5554B"/>
      </a:accent5>
      <a:accent6>
        <a:srgbClr val="D5BFA5"/>
      </a:accent6>
      <a:hlink>
        <a:srgbClr val="E6C660"/>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1855C1A-AC47-4549-B0AC-CEFDEB735B56}">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www.w3.org/XML/1998/namespace"/>
  </ds:schemaRefs>
</ds:datastoreItem>
</file>

<file path=customXml/itemProps2.xml><?xml version="1.0" encoding="utf-8"?>
<ds:datastoreItem xmlns:ds="http://schemas.openxmlformats.org/officeDocument/2006/customXml" ds:itemID="{2C442E11-7072-4076-89FF-444E132B8904}">
  <ds:schemaRefs>
    <ds:schemaRef ds:uri="http://schemas.microsoft.com/sharepoint/v3/contenttype/forms"/>
  </ds:schemaRefs>
</ds:datastoreItem>
</file>

<file path=customXml/itemProps3.xml><?xml version="1.0" encoding="utf-8"?>
<ds:datastoreItem xmlns:ds="http://schemas.openxmlformats.org/officeDocument/2006/customXml" ds:itemID="{51E3E96A-01FB-48BF-BFE3-D012C9377E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0</TotalTime>
  <Words>325</Words>
  <Application>Microsoft Office PowerPoint</Application>
  <PresentationFormat>Произвольный</PresentationFormat>
  <Paragraphs>26</Paragraphs>
  <Slides>2</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vt:i4>
      </vt:variant>
    </vt:vector>
  </HeadingPairs>
  <TitlesOfParts>
    <vt:vector size="7" baseType="lpstr">
      <vt:lpstr>Arial</vt:lpstr>
      <vt:lpstr>Constantia</vt:lpstr>
      <vt:lpstr>Times New Roman</vt:lpstr>
      <vt:lpstr>Wingdings</vt:lpstr>
      <vt:lpstr>Туристический буклет: 11 x 8,5</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2013-07-31T18:38:59Z</dcterms:created>
  <dcterms:modified xsi:type="dcterms:W3CDTF">2024-12-05T05:08:00Z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